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57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09BE-3C78-4B8F-844F-40F45B234DF4}" type="datetimeFigureOut">
              <a:rPr lang="ru-RU" smtClean="0"/>
              <a:pPr/>
              <a:t>23.01.2016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CF778F-E625-4B85-821C-2B08EF2F773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09BE-3C78-4B8F-844F-40F45B234DF4}" type="datetimeFigureOut">
              <a:rPr lang="ru-RU" smtClean="0"/>
              <a:pPr/>
              <a:t>23.01.2016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778F-E625-4B85-821C-2B08EF2F77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09BE-3C78-4B8F-844F-40F45B234DF4}" type="datetimeFigureOut">
              <a:rPr lang="ru-RU" smtClean="0"/>
              <a:pPr/>
              <a:t>23.01.2016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778F-E625-4B85-821C-2B08EF2F77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29609BE-3C78-4B8F-844F-40F45B234DF4}" type="datetimeFigureOut">
              <a:rPr lang="ru-RU" smtClean="0"/>
              <a:pPr/>
              <a:t>23.01.2016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ECF778F-E625-4B85-821C-2B08EF2F773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09BE-3C78-4B8F-844F-40F45B234DF4}" type="datetimeFigureOut">
              <a:rPr lang="ru-RU" smtClean="0"/>
              <a:pPr/>
              <a:t>23.01.2016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778F-E625-4B85-821C-2B08EF2F773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09BE-3C78-4B8F-844F-40F45B234DF4}" type="datetimeFigureOut">
              <a:rPr lang="ru-RU" smtClean="0"/>
              <a:pPr/>
              <a:t>23.01.2016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778F-E625-4B85-821C-2B08EF2F773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778F-E625-4B85-821C-2B08EF2F773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09BE-3C78-4B8F-844F-40F45B234DF4}" type="datetimeFigureOut">
              <a:rPr lang="ru-RU" smtClean="0"/>
              <a:pPr/>
              <a:t>23.01.2016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09BE-3C78-4B8F-844F-40F45B234DF4}" type="datetimeFigureOut">
              <a:rPr lang="ru-RU" smtClean="0"/>
              <a:pPr/>
              <a:t>23.01.2016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778F-E625-4B85-821C-2B08EF2F773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09BE-3C78-4B8F-844F-40F45B234DF4}" type="datetimeFigureOut">
              <a:rPr lang="ru-RU" smtClean="0"/>
              <a:pPr/>
              <a:t>23.01.2016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778F-E625-4B85-821C-2B08EF2F77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29609BE-3C78-4B8F-844F-40F45B234DF4}" type="datetimeFigureOut">
              <a:rPr lang="ru-RU" smtClean="0"/>
              <a:pPr/>
              <a:t>23.01.2016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ECF778F-E625-4B85-821C-2B08EF2F773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09BE-3C78-4B8F-844F-40F45B234DF4}" type="datetimeFigureOut">
              <a:rPr lang="ru-RU" smtClean="0"/>
              <a:pPr/>
              <a:t>23.01.2016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CF778F-E625-4B85-821C-2B08EF2F773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29609BE-3C78-4B8F-844F-40F45B234DF4}" type="datetimeFigureOut">
              <a:rPr lang="ru-RU" smtClean="0"/>
              <a:pPr/>
              <a:t>23.01.2016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ECF778F-E625-4B85-821C-2B08EF2F773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Сказочница – Березовская О.М.</a:t>
            </a:r>
            <a:endParaRPr lang="ru-RU" dirty="0"/>
          </a:p>
        </p:txBody>
      </p:sp>
      <p:pic>
        <p:nvPicPr>
          <p:cNvPr id="10" name="Picture 3" descr="C:\Documents and Settings\mansurova\Рабочий стол\Новая папка\IMG_267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786314" y="3286124"/>
            <a:ext cx="4038600" cy="2692400"/>
          </a:xfrm>
          <a:prstGeom prst="ellipse">
            <a:avLst/>
          </a:prstGeom>
          <a:noFill/>
        </p:spPr>
      </p:pic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Снежная королева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3"/>
          </p:nvPr>
        </p:nvSpPr>
        <p:spPr>
          <a:xfrm>
            <a:off x="4643438" y="857232"/>
            <a:ext cx="4044950" cy="1304361"/>
          </a:xfrm>
        </p:spPr>
        <p:txBody>
          <a:bodyPr/>
          <a:lstStyle/>
          <a:p>
            <a:r>
              <a:rPr lang="ru-RU" dirty="0" smtClean="0"/>
              <a:t>Снежная королева – </a:t>
            </a:r>
            <a:r>
              <a:rPr lang="ru-RU" dirty="0" err="1" smtClean="0"/>
              <a:t>Горденко</a:t>
            </a:r>
            <a:r>
              <a:rPr lang="ru-RU" dirty="0" smtClean="0"/>
              <a:t> О.Г.</a:t>
            </a:r>
          </a:p>
          <a:p>
            <a:r>
              <a:rPr lang="ru-RU" dirty="0" smtClean="0"/>
              <a:t>Кай- Караваева Л.В.</a:t>
            </a:r>
            <a:endParaRPr lang="ru-RU" dirty="0"/>
          </a:p>
        </p:txBody>
      </p:sp>
      <p:pic>
        <p:nvPicPr>
          <p:cNvPr id="1026" name="Picture 2" descr="C:\Documents and Settings\mansurova\Рабочий стол\IMG_246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9940" r="2777"/>
          <a:stretch>
            <a:fillRect/>
          </a:stretch>
        </p:blipFill>
        <p:spPr bwMode="auto">
          <a:xfrm>
            <a:off x="642910" y="2143116"/>
            <a:ext cx="3429024" cy="4214818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457200" y="1399592"/>
            <a:ext cx="4040188" cy="1672218"/>
          </a:xfrm>
        </p:spPr>
        <p:txBody>
          <a:bodyPr/>
          <a:lstStyle/>
          <a:p>
            <a:r>
              <a:rPr lang="ru-RU" dirty="0" smtClean="0"/>
              <a:t>Снегурочка- Шишкина Е.В.</a:t>
            </a:r>
          </a:p>
          <a:p>
            <a:r>
              <a:rPr lang="ru-RU" dirty="0" smtClean="0"/>
              <a:t>Дед Мороз – Орлов И.М.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Сказка начинается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ru-RU" dirty="0" smtClean="0"/>
              <a:t>Бабушка Матильда – </a:t>
            </a:r>
            <a:r>
              <a:rPr lang="ru-RU" dirty="0" err="1" smtClean="0"/>
              <a:t>Стасюк</a:t>
            </a:r>
            <a:r>
              <a:rPr lang="ru-RU" dirty="0" smtClean="0"/>
              <a:t> О.А.</a:t>
            </a:r>
            <a:endParaRPr lang="ru-RU" dirty="0"/>
          </a:p>
        </p:txBody>
      </p:sp>
      <p:pic>
        <p:nvPicPr>
          <p:cNvPr id="4098" name="Picture 2" descr="C:\Documents and Settings\mansurova\Рабочий стол\IMG_2453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720" y="3214686"/>
            <a:ext cx="4038600" cy="2692400"/>
          </a:xfrm>
          <a:prstGeom prst="ellipse">
            <a:avLst/>
          </a:prstGeom>
          <a:noFill/>
        </p:spPr>
      </p:pic>
      <p:pic>
        <p:nvPicPr>
          <p:cNvPr id="4099" name="Picture 3" descr="C:\Documents and Settings\mansurova\Рабочий стол\IMG_2488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9788" y="2812256"/>
            <a:ext cx="4038600" cy="2692400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Documents and Settings\mansurova\Рабочий стол\IMG_2754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285720" y="1214422"/>
            <a:ext cx="4039985" cy="2693324"/>
          </a:xfrm>
          <a:prstGeom prst="ellipse">
            <a:avLst/>
          </a:prstGeom>
          <a:noFill/>
        </p:spPr>
      </p:pic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4429124" y="1142984"/>
            <a:ext cx="4341702" cy="4376742"/>
          </a:xfrm>
        </p:spPr>
        <p:txBody>
          <a:bodyPr/>
          <a:lstStyle/>
          <a:p>
            <a:r>
              <a:rPr lang="ru-RU" dirty="0" smtClean="0"/>
              <a:t>Герда- Кобелева А.С.</a:t>
            </a:r>
          </a:p>
          <a:p>
            <a:r>
              <a:rPr lang="ru-RU" dirty="0" smtClean="0"/>
              <a:t>Фея цветов- Хасанова С.Р.</a:t>
            </a: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85720" y="457200"/>
            <a:ext cx="2786082" cy="542908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Танцевальная группа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Documents and Settings\mansurova\Рабочий стол\IMG_2630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00562" y="2285992"/>
            <a:ext cx="4038600" cy="2692400"/>
          </a:xfrm>
          <a:prstGeom prst="ellipse">
            <a:avLst/>
          </a:prstGeom>
          <a:noFill/>
        </p:spPr>
      </p:pic>
      <p:pic>
        <p:nvPicPr>
          <p:cNvPr id="12" name="Picture 2" descr="C:\Documents and Settings\mansurova\Рабочий стол\IMG_2690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1674" t="2178" r="6958" b="8539"/>
          <a:stretch>
            <a:fillRect/>
          </a:stretch>
        </p:blipFill>
        <p:spPr bwMode="auto">
          <a:xfrm>
            <a:off x="785786" y="3643314"/>
            <a:ext cx="3286148" cy="2928982"/>
          </a:xfrm>
          <a:prstGeom prst="ellipse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Гадалка – </a:t>
            </a:r>
            <a:r>
              <a:rPr lang="ru-RU" dirty="0" err="1" smtClean="0"/>
              <a:t>Муруева</a:t>
            </a:r>
            <a:r>
              <a:rPr lang="ru-RU" dirty="0" smtClean="0"/>
              <a:t> И.А.</a:t>
            </a:r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 гадалки в гостях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2" name="Picture 2" descr="C:\Documents and Settings\mansurova\Рабочий стол\IMG_2555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57200" y="2814334"/>
            <a:ext cx="4038600" cy="2688245"/>
          </a:xfrm>
          <a:prstGeom prst="ellipse">
            <a:avLst/>
          </a:prstGeom>
          <a:noFill/>
        </p:spPr>
      </p:pic>
      <p:pic>
        <p:nvPicPr>
          <p:cNvPr id="2050" name="Picture 2" descr="C:\Documents and Settings\mansurova\Рабочий стол\IMG_2586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9788" y="2812256"/>
            <a:ext cx="4038600" cy="2692400"/>
          </a:xfrm>
          <a:prstGeom prst="ellipse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Разбойники: Любимова И.Р.</a:t>
            </a: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Встреча с разбойниками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ru-RU" dirty="0" smtClean="0"/>
              <a:t>Попова Г.В. и Тимофеева С.Ю.</a:t>
            </a:r>
            <a:endParaRPr lang="ru-RU" dirty="0"/>
          </a:p>
        </p:txBody>
      </p:sp>
      <p:pic>
        <p:nvPicPr>
          <p:cNvPr id="3074" name="Picture 2" descr="C:\Documents and Settings\mansurova\Рабочий стол\IMG_2709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" y="2812256"/>
            <a:ext cx="4038600" cy="2692400"/>
          </a:xfrm>
          <a:prstGeom prst="ellipse">
            <a:avLst/>
          </a:prstGeom>
          <a:noFill/>
        </p:spPr>
      </p:pic>
      <p:pic>
        <p:nvPicPr>
          <p:cNvPr id="3075" name="Picture 3" descr="C:\Documents and Settings\mansurova\Рабочий стол\IMG_2737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9788" y="2812256"/>
            <a:ext cx="4038600" cy="2692400"/>
          </a:xfrm>
          <a:prstGeom prst="ellipse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Вот и сказке конец, а кто слушал - молодец</a:t>
            </a:r>
            <a:endParaRPr lang="ru-RU" dirty="0"/>
          </a:p>
        </p:txBody>
      </p:sp>
      <p:pic>
        <p:nvPicPr>
          <p:cNvPr id="5122" name="Picture 2" descr="C:\Documents and Settings\mansurova\Рабочий стол\IMG_299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43000" y="1524000"/>
            <a:ext cx="6858000" cy="4572000"/>
          </a:xfrm>
          <a:prstGeom prst="ellipse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60</TotalTime>
  <Words>80</Words>
  <Application>Microsoft Office PowerPoint</Application>
  <PresentationFormat>Экран (4:3)</PresentationFormat>
  <Paragraphs>17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Constantia</vt:lpstr>
      <vt:lpstr>Times New Roman</vt:lpstr>
      <vt:lpstr>Wingdings 2</vt:lpstr>
      <vt:lpstr>Бумажная</vt:lpstr>
      <vt:lpstr>Снежная королева</vt:lpstr>
      <vt:lpstr>Сказка начинается</vt:lpstr>
      <vt:lpstr>Танцевальная группа</vt:lpstr>
      <vt:lpstr>У гадалки в гостях</vt:lpstr>
      <vt:lpstr>Встреча с разбойниками</vt:lpstr>
      <vt:lpstr>Вот и сказке конец, а кто слушал - молодец</vt:lpstr>
    </vt:vector>
  </TitlesOfParts>
  <Company>School140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Снежная королева</dc:title>
  <dc:creator>mansurova</dc:creator>
  <cp:lastModifiedBy>Mansurov Aleksandr</cp:lastModifiedBy>
  <cp:revision>11</cp:revision>
  <dcterms:created xsi:type="dcterms:W3CDTF">2016-01-20T04:44:08Z</dcterms:created>
  <dcterms:modified xsi:type="dcterms:W3CDTF">2016-01-23T13:43:40Z</dcterms:modified>
</cp:coreProperties>
</file>