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178517-A2C3-452C-950D-62990C73724C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70A8D25-C5FF-4E99-B847-68054338CD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Администрация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МАОУ СОШ 140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000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сканирование002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2215427" y="1121520"/>
            <a:ext cx="4790556" cy="350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19672" y="5267229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Директор МАОУ СОШ 140 </a:t>
            </a:r>
          </a:p>
          <a:p>
            <a:pPr algn="ctr"/>
            <a:r>
              <a:rPr lang="ru-RU" sz="2000" dirty="0" smtClean="0"/>
              <a:t>Березовская Ольга Маратовна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89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7148" y="417809"/>
            <a:ext cx="332573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32040" y="417809"/>
            <a:ext cx="3540482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90" y="5026321"/>
            <a:ext cx="43204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Заместитель директора по учебно-воспитательной и </a:t>
            </a:r>
            <a:r>
              <a:rPr lang="ru-RU" sz="2000" dirty="0"/>
              <a:t>научно-методической </a:t>
            </a:r>
            <a:r>
              <a:rPr lang="ru-RU" sz="2000" dirty="0" smtClean="0"/>
              <a:t>работе Тимофеева Галина Викторовна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52285" y="5026321"/>
            <a:ext cx="4499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Заместитель директора по </a:t>
            </a:r>
            <a:r>
              <a:rPr lang="ru-RU" sz="2000" dirty="0" smtClean="0"/>
              <a:t>учебно-воспитательной работе Волегова Наталья Николаевна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818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1560" y="567102"/>
            <a:ext cx="3062264" cy="3999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4850231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Заместитель директора по </a:t>
            </a:r>
            <a:r>
              <a:rPr lang="ru-RU" sz="2000" dirty="0" smtClean="0"/>
              <a:t>воспитательной </a:t>
            </a:r>
            <a:r>
              <a:rPr lang="ru-RU" sz="2000" dirty="0" smtClean="0"/>
              <a:t>работе </a:t>
            </a:r>
            <a:endParaRPr lang="en-US" sz="2000" dirty="0" smtClean="0"/>
          </a:p>
          <a:p>
            <a:pPr algn="ctr"/>
            <a:r>
              <a:rPr lang="ru-RU" sz="2000" dirty="0" smtClean="0"/>
              <a:t>Мансурова </a:t>
            </a:r>
            <a:r>
              <a:rPr lang="ru-RU" sz="2000" dirty="0" smtClean="0"/>
              <a:t>Наталья Вадимовна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4869158"/>
            <a:ext cx="43924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Заместитель директора по </a:t>
            </a:r>
            <a:r>
              <a:rPr lang="ru-RU" sz="2000" dirty="0" err="1" smtClean="0"/>
              <a:t>учебно</a:t>
            </a:r>
            <a:r>
              <a:rPr lang="ru-RU" sz="2000" dirty="0" smtClean="0"/>
              <a:t>–воспитательной работе (начальная школа)</a:t>
            </a:r>
            <a:r>
              <a:rPr lang="ru-RU" sz="2000" dirty="0"/>
              <a:t> Винниченко Оксана Владимировна</a:t>
            </a:r>
            <a:endParaRPr lang="ru-RU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67102"/>
            <a:ext cx="2736304" cy="407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29514" y="556066"/>
            <a:ext cx="3131010" cy="429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22711" y="4869160"/>
            <a:ext cx="55446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Заместитель директора по </a:t>
            </a:r>
            <a:r>
              <a:rPr lang="ru-RU" sz="2000" dirty="0" smtClean="0"/>
              <a:t>административно–хозяйственной </a:t>
            </a:r>
            <a:r>
              <a:rPr lang="ru-RU" sz="2000" dirty="0"/>
              <a:t>части </a:t>
            </a:r>
            <a:endParaRPr lang="ru-RU" sz="2000" dirty="0" smtClean="0"/>
          </a:p>
          <a:p>
            <a:pPr algn="ctr"/>
            <a:r>
              <a:rPr lang="ru-RU" sz="2000" dirty="0" smtClean="0"/>
              <a:t>Долгорукова </a:t>
            </a:r>
            <a:r>
              <a:rPr lang="ru-RU" sz="2000" dirty="0"/>
              <a:t>Валентина Ивановна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59415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</TotalTime>
  <Words>57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Verdana</vt:lpstr>
      <vt:lpstr>Wingdings 2</vt:lpstr>
      <vt:lpstr>Аспект</vt:lpstr>
      <vt:lpstr>Администрация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</dc:title>
  <dc:creator>opba. Win Home</dc:creator>
  <cp:lastModifiedBy>opba. Win Home</cp:lastModifiedBy>
  <cp:revision>6</cp:revision>
  <dcterms:created xsi:type="dcterms:W3CDTF">2014-09-25T17:50:04Z</dcterms:created>
  <dcterms:modified xsi:type="dcterms:W3CDTF">2016-01-23T11:17:55Z</dcterms:modified>
</cp:coreProperties>
</file>