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D0A-C193-4552-A05B-D81C47475745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774-F3BC-426A-8878-4CD87E9B44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D0A-C193-4552-A05B-D81C47475745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774-F3BC-426A-8878-4CD87E9B44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D0A-C193-4552-A05B-D81C47475745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774-F3BC-426A-8878-4CD87E9B44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D0A-C193-4552-A05B-D81C47475745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774-F3BC-426A-8878-4CD87E9B44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D0A-C193-4552-A05B-D81C47475745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774-F3BC-426A-8878-4CD87E9B44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D0A-C193-4552-A05B-D81C47475745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774-F3BC-426A-8878-4CD87E9B44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D0A-C193-4552-A05B-D81C47475745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774-F3BC-426A-8878-4CD87E9B44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D0A-C193-4552-A05B-D81C47475745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774-F3BC-426A-8878-4CD87E9B44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D0A-C193-4552-A05B-D81C47475745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774-F3BC-426A-8878-4CD87E9B44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D0A-C193-4552-A05B-D81C47475745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774-F3BC-426A-8878-4CD87E9B44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D0A-C193-4552-A05B-D81C47475745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774-F3BC-426A-8878-4CD87E9B44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D2D0A-C193-4552-A05B-D81C47475745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7E774-F3BC-426A-8878-4CD87E9B44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5657671"/>
            <a:ext cx="2982483" cy="120032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ученика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апреля 2014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39984" r="51025" b="23594"/>
          <a:stretch>
            <a:fillRect/>
          </a:stretch>
        </p:blipFill>
        <p:spPr bwMode="auto">
          <a:xfrm>
            <a:off x="0" y="0"/>
            <a:ext cx="9164641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конкурс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7" t="13360"/>
          <a:stretch>
            <a:fillRect/>
          </a:stretch>
        </p:blipFill>
        <p:spPr bwMode="auto">
          <a:xfrm>
            <a:off x="413827" y="1412776"/>
            <a:ext cx="8190621" cy="5380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конкурс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53" b="8778"/>
          <a:stretch>
            <a:fillRect/>
          </a:stretch>
        </p:blipFill>
        <p:spPr bwMode="auto">
          <a:xfrm>
            <a:off x="611560" y="1196752"/>
            <a:ext cx="7914233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Калейдоскоп весёлых уроков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t="18133"/>
          <a:stretch>
            <a:fillRect/>
          </a:stretch>
        </p:blipFill>
        <p:spPr bwMode="auto">
          <a:xfrm>
            <a:off x="395536" y="1556792"/>
            <a:ext cx="8249714" cy="5059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Калейдоскоп весёлых уроков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0" t="13360"/>
          <a:stretch>
            <a:fillRect/>
          </a:stretch>
        </p:blipFill>
        <p:spPr bwMode="auto">
          <a:xfrm>
            <a:off x="611560" y="980728"/>
            <a:ext cx="8316416" cy="5529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хорошо, что хорошо кончается. Да </a:t>
            </a:r>
            <a:r>
              <a:rPr lang="ru-RU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здравствует,школяр</a:t>
            </a:r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43" t="8587" r="7043" b="5499"/>
          <a:stretch>
            <a:fillRect/>
          </a:stretch>
        </p:blipFill>
        <p:spPr bwMode="auto">
          <a:xfrm>
            <a:off x="899592" y="1511406"/>
            <a:ext cx="7128792" cy="5346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Праздничная встреча 1 апреля</a:t>
            </a:r>
            <a:endParaRPr lang="ru-RU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03" t="21315"/>
          <a:stretch>
            <a:fillRect/>
          </a:stretch>
        </p:blipFill>
        <p:spPr bwMode="auto">
          <a:xfrm>
            <a:off x="395536" y="980728"/>
            <a:ext cx="8011729" cy="5510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Праздничная встреча 1 апреля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53" r="9302"/>
          <a:stretch>
            <a:fillRect/>
          </a:stretch>
        </p:blipFill>
        <p:spPr bwMode="auto">
          <a:xfrm>
            <a:off x="755576" y="1124744"/>
            <a:ext cx="7609382" cy="5414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Праздничная встреча 1 апреля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03"/>
          <a:stretch>
            <a:fillRect/>
          </a:stretch>
        </p:blipFill>
        <p:spPr bwMode="auto">
          <a:xfrm>
            <a:off x="899592" y="1196752"/>
            <a:ext cx="7924793" cy="5295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Сюрприз для 11 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7" t="25972" b="4768"/>
          <a:stretch>
            <a:fillRect/>
          </a:stretch>
        </p:blipFill>
        <p:spPr bwMode="auto">
          <a:xfrm>
            <a:off x="368025" y="1412776"/>
            <a:ext cx="8775975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Нестандартные уроки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93" b="2147"/>
          <a:stretch>
            <a:fillRect/>
          </a:stretch>
        </p:blipFill>
        <p:spPr bwMode="auto">
          <a:xfrm>
            <a:off x="755576" y="1124744"/>
            <a:ext cx="7848872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Весёлые старты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0" t="16542"/>
          <a:stretch>
            <a:fillRect/>
          </a:stretch>
        </p:blipFill>
        <p:spPr bwMode="auto">
          <a:xfrm>
            <a:off x="395536" y="1052736"/>
            <a:ext cx="8333925" cy="5337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конкурс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78"/>
          <a:stretch>
            <a:fillRect/>
          </a:stretch>
        </p:blipFill>
        <p:spPr bwMode="auto">
          <a:xfrm>
            <a:off x="395536" y="1279966"/>
            <a:ext cx="7992887" cy="5384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конкурс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0" t="18133"/>
          <a:stretch>
            <a:fillRect/>
          </a:stretch>
        </p:blipFill>
        <p:spPr bwMode="auto">
          <a:xfrm>
            <a:off x="827584" y="1340768"/>
            <a:ext cx="7616838" cy="4785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49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Праздничная встреча 1 апреля</vt:lpstr>
      <vt:lpstr>Праздничная встреча 1 апреля</vt:lpstr>
      <vt:lpstr>Праздничная встреча 1 апреля</vt:lpstr>
      <vt:lpstr>Сюрприз для 11 б</vt:lpstr>
      <vt:lpstr>Нестандартные уроки</vt:lpstr>
      <vt:lpstr>Весёлые старты</vt:lpstr>
      <vt:lpstr>Интеллектуальный конкурс</vt:lpstr>
      <vt:lpstr>Интеллектуальный конкурс</vt:lpstr>
      <vt:lpstr>Интеллектуальный конкурс</vt:lpstr>
      <vt:lpstr>Интеллектуальный конкурс</vt:lpstr>
      <vt:lpstr>Калейдоскоп весёлых уроков</vt:lpstr>
      <vt:lpstr>Калейдоскоп весёлых уроков</vt:lpstr>
      <vt:lpstr>Всё хорошо, что хорошо кончается. Да здравствует,школяр!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opba. Win Home</cp:lastModifiedBy>
  <cp:revision>8</cp:revision>
  <dcterms:created xsi:type="dcterms:W3CDTF">2014-04-08T18:04:34Z</dcterms:created>
  <dcterms:modified xsi:type="dcterms:W3CDTF">2014-04-10T10:06:35Z</dcterms:modified>
</cp:coreProperties>
</file>