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324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48879-A097-4522-80E4-10E49039B2E0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3457-1221-4A6D-ABCC-C5446F62EB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48879-A097-4522-80E4-10E49039B2E0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3457-1221-4A6D-ABCC-C5446F62EB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48879-A097-4522-80E4-10E49039B2E0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3457-1221-4A6D-ABCC-C5446F62EB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48879-A097-4522-80E4-10E49039B2E0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3457-1221-4A6D-ABCC-C5446F62EB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48879-A097-4522-80E4-10E49039B2E0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3457-1221-4A6D-ABCC-C5446F62EB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48879-A097-4522-80E4-10E49039B2E0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3457-1221-4A6D-ABCC-C5446F62EB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48879-A097-4522-80E4-10E49039B2E0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3457-1221-4A6D-ABCC-C5446F62EB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48879-A097-4522-80E4-10E49039B2E0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3457-1221-4A6D-ABCC-C5446F62EB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48879-A097-4522-80E4-10E49039B2E0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3457-1221-4A6D-ABCC-C5446F62EB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48879-A097-4522-80E4-10E49039B2E0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3457-1221-4A6D-ABCC-C5446F62EB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48879-A097-4522-80E4-10E49039B2E0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3457-1221-4A6D-ABCC-C5446F62EB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48879-A097-4522-80E4-10E49039B2E0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33457-1221-4A6D-ABCC-C5446F62EBA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Georgia" pitchFamily="18" charset="0"/>
              </a:rPr>
              <a:t>Уроки семейной любви</a:t>
            </a:r>
            <a:endParaRPr lang="ru-RU" dirty="0">
              <a:latin typeface="Georgia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000" b="0" dirty="0" smtClean="0">
                <a:latin typeface="Georgia" pitchFamily="18" charset="0"/>
              </a:rPr>
              <a:t>5г класс. Разговор по теме «Благодарю тебя»</a:t>
            </a:r>
            <a:endParaRPr lang="ru-RU" sz="2000" b="0" dirty="0">
              <a:latin typeface="Georgia" pitchFamily="18" charset="0"/>
            </a:endParaRPr>
          </a:p>
        </p:txBody>
      </p:sp>
      <p:pic>
        <p:nvPicPr>
          <p:cNvPr id="1027" name="Picture 3" descr="C:\Documents and Settings\mansurova\Рабочий стол\фото декабрь 2013\фото0483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457200" y="2635448"/>
            <a:ext cx="4040188" cy="3030141"/>
          </a:xfrm>
          <a:prstGeom prst="round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000" b="0" dirty="0">
                <a:latin typeface="Georgia" pitchFamily="18" charset="0"/>
              </a:rPr>
              <a:t>5</a:t>
            </a:r>
            <a:r>
              <a:rPr lang="ru-RU" sz="2000" b="0" dirty="0" smtClean="0">
                <a:latin typeface="Georgia" pitchFamily="18" charset="0"/>
              </a:rPr>
              <a:t>б класс. Разговор по теме «Легко ли быть родителями»</a:t>
            </a:r>
            <a:endParaRPr lang="ru-RU" sz="2000" b="0" dirty="0">
              <a:latin typeface="Georgia" pitchFamily="18" charset="0"/>
            </a:endParaRPr>
          </a:p>
        </p:txBody>
      </p:sp>
      <p:pic>
        <p:nvPicPr>
          <p:cNvPr id="1026" name="Picture 2" descr="C:\Documents and Settings\mansurova\Рабочий стол\фото декабрь 2013\фото0471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4645025" y="2634853"/>
            <a:ext cx="4041775" cy="3031331"/>
          </a:xfrm>
          <a:prstGeom prst="round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Georgia" pitchFamily="18" charset="0"/>
              </a:rPr>
              <a:t>Мастер - классы</a:t>
            </a:r>
            <a:endParaRPr lang="ru-RU" dirty="0">
              <a:latin typeface="Georgia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ru-RU" sz="2000" b="0" dirty="0" smtClean="0">
                <a:latin typeface="Georgia" pitchFamily="18" charset="0"/>
              </a:rPr>
              <a:t>9а класс. Разговор о любви в доме</a:t>
            </a:r>
            <a:endParaRPr lang="ru-RU" sz="2000" b="0" dirty="0">
              <a:latin typeface="Georgia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ru-RU" sz="2000" b="0" dirty="0" smtClean="0">
                <a:latin typeface="Georgia" pitchFamily="18" charset="0"/>
              </a:rPr>
              <a:t>5в класс рассуждает «Легко ли быть родителями»</a:t>
            </a:r>
            <a:endParaRPr lang="ru-RU" sz="2000" b="0" dirty="0">
              <a:latin typeface="Georgia" pitchFamily="18" charset="0"/>
            </a:endParaRPr>
          </a:p>
        </p:txBody>
      </p:sp>
      <p:pic>
        <p:nvPicPr>
          <p:cNvPr id="2051" name="Picture 3" descr="C:\Documents and Settings\mansurova\Рабочий стол\фото декабрь 2013\фото0475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1472" y="2500306"/>
            <a:ext cx="3711602" cy="3022407"/>
          </a:xfrm>
          <a:prstGeom prst="round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2" name="Picture 4" descr="C:\Documents and Settings\mansurova\Рабочий стол\фото декабрь 2013\фото0480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3438" y="2571744"/>
            <a:ext cx="4041775" cy="3031331"/>
          </a:xfrm>
          <a:prstGeom prst="round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dirty="0" smtClean="0">
                <a:latin typeface="Georgia" pitchFamily="18" charset="0"/>
              </a:rPr>
              <a:t>Мастер- классы</a:t>
            </a:r>
            <a:endParaRPr lang="ru-RU" dirty="0">
              <a:latin typeface="Georgia" pitchFamily="18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ru-RU" sz="1600" b="0" dirty="0" smtClean="0">
                <a:latin typeface="Georgia" pitchFamily="18" charset="0"/>
              </a:rPr>
              <a:t>Учащиеся 8б класса обсуждают вопрос «Здоровый человек – счастливый человек?!»</a:t>
            </a:r>
            <a:endParaRPr lang="ru-RU" sz="1600" b="0" dirty="0">
              <a:latin typeface="Georgia" pitchFamily="18" charset="0"/>
            </a:endParaRPr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ru-RU" sz="1800" b="0" dirty="0" smtClean="0"/>
              <a:t>Гости всё самое лучшее берут на заметку</a:t>
            </a:r>
            <a:endParaRPr lang="ru-RU" sz="1800" b="0" dirty="0"/>
          </a:p>
        </p:txBody>
      </p:sp>
      <p:pic>
        <p:nvPicPr>
          <p:cNvPr id="3074" name="Picture 2" descr="C:\Documents and Settings\mansurova\Рабочий стол\фото декабрь 2013\фото0478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" y="2635448"/>
            <a:ext cx="4040188" cy="3030141"/>
          </a:xfrm>
          <a:prstGeom prst="round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5" name="Picture 3" descr="C:\Documents and Settings\mansurova\Рабочий стол\фото декабрь 2013\фото0486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5025" y="2634853"/>
            <a:ext cx="4041775" cy="3031331"/>
          </a:xfrm>
          <a:prstGeom prst="round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66</Words>
  <Application>Microsoft Office PowerPoint</Application>
  <PresentationFormat>Экран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Уроки семейной любви</vt:lpstr>
      <vt:lpstr>Мастер - классы</vt:lpstr>
      <vt:lpstr>Мастер- классы</vt:lpstr>
    </vt:vector>
  </TitlesOfParts>
  <Company>School140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Уроки семейной любви</dc:title>
  <dc:creator>mansurova</dc:creator>
  <cp:lastModifiedBy>opba. Win Home</cp:lastModifiedBy>
  <cp:revision>4</cp:revision>
  <dcterms:created xsi:type="dcterms:W3CDTF">2013-12-10T12:00:06Z</dcterms:created>
  <dcterms:modified xsi:type="dcterms:W3CDTF">2013-12-13T15:35:23Z</dcterms:modified>
</cp:coreProperties>
</file>