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324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C070-91A1-4135-9096-56A96F00ACC1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85F2-CA10-4E23-93AC-5767909A17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C070-91A1-4135-9096-56A96F00ACC1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85F2-CA10-4E23-93AC-5767909A17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C070-91A1-4135-9096-56A96F00ACC1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85F2-CA10-4E23-93AC-5767909A17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C070-91A1-4135-9096-56A96F00ACC1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85F2-CA10-4E23-93AC-5767909A17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C070-91A1-4135-9096-56A96F00ACC1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85F2-CA10-4E23-93AC-5767909A17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C070-91A1-4135-9096-56A96F00ACC1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85F2-CA10-4E23-93AC-5767909A17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C070-91A1-4135-9096-56A96F00ACC1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85F2-CA10-4E23-93AC-5767909A17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C070-91A1-4135-9096-56A96F00ACC1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85F2-CA10-4E23-93AC-5767909A17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C070-91A1-4135-9096-56A96F00ACC1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85F2-CA10-4E23-93AC-5767909A17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C070-91A1-4135-9096-56A96F00ACC1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85F2-CA10-4E23-93AC-5767909A17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9C070-91A1-4135-9096-56A96F00ACC1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5485F2-CA10-4E23-93AC-5767909A17E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9C070-91A1-4135-9096-56A96F00ACC1}" type="datetimeFigureOut">
              <a:rPr lang="ru-RU" smtClean="0"/>
              <a:t>13.12.2013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5485F2-CA10-4E23-93AC-5767909A17E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Georgia" pitchFamily="18" charset="0"/>
              </a:rPr>
              <a:t>«Я выбираю спорт»</a:t>
            </a:r>
            <a:endParaRPr lang="ru-RU" dirty="0">
              <a:latin typeface="Georgia" pitchFamily="18" charset="0"/>
            </a:endParaRPr>
          </a:p>
        </p:txBody>
      </p:sp>
      <p:pic>
        <p:nvPicPr>
          <p:cNvPr id="1028" name="Picture 4" descr="C:\Documents and Settings\mansurova\Рабочий стол\фото декабрь 2013\фото0470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357158" y="3643314"/>
            <a:ext cx="4038600" cy="3028950"/>
          </a:xfrm>
          <a:prstGeom prst="rect">
            <a:avLst/>
          </a:prstGeom>
          <a:noFill/>
        </p:spPr>
      </p:pic>
      <p:pic>
        <p:nvPicPr>
          <p:cNvPr id="1026" name="Picture 2" descr="C:\Documents and Settings\mansurova\Рабочий стол\фото декабрь 2013\фото046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auto">
          <a:xfrm>
            <a:off x="4643438" y="3571876"/>
            <a:ext cx="4038600" cy="3028950"/>
          </a:xfrm>
          <a:prstGeom prst="rect">
            <a:avLst/>
          </a:prstGeom>
          <a:noFill/>
        </p:spPr>
      </p:pic>
      <p:pic>
        <p:nvPicPr>
          <p:cNvPr id="1029" name="Picture 5" descr="C:\Documents and Settings\mansurova\Рабочий стол\фото декабрь 2013\фото0467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857356" y="1071546"/>
            <a:ext cx="5549917" cy="33401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«Я выбираю спорт»</vt:lpstr>
    </vt:vector>
  </TitlesOfParts>
  <Company>School140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«Я выбираю спорт»</dc:title>
  <dc:creator>mansurova</dc:creator>
  <cp:lastModifiedBy>opba. Win Home</cp:lastModifiedBy>
  <cp:revision>2</cp:revision>
  <dcterms:created xsi:type="dcterms:W3CDTF">2013-12-10T11:51:16Z</dcterms:created>
  <dcterms:modified xsi:type="dcterms:W3CDTF">2013-12-13T15:32:45Z</dcterms:modified>
</cp:coreProperties>
</file>