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324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84B3C-D004-4804-A0EB-1A61A064A683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67C3C-7642-4CBF-9F2F-6BDF762DEC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84B3C-D004-4804-A0EB-1A61A064A683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67C3C-7642-4CBF-9F2F-6BDF762DEC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84B3C-D004-4804-A0EB-1A61A064A683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67C3C-7642-4CBF-9F2F-6BDF762DEC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84B3C-D004-4804-A0EB-1A61A064A683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67C3C-7642-4CBF-9F2F-6BDF762DEC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84B3C-D004-4804-A0EB-1A61A064A683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67C3C-7642-4CBF-9F2F-6BDF762DEC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84B3C-D004-4804-A0EB-1A61A064A683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67C3C-7642-4CBF-9F2F-6BDF762DEC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84B3C-D004-4804-A0EB-1A61A064A683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67C3C-7642-4CBF-9F2F-6BDF762DEC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84B3C-D004-4804-A0EB-1A61A064A683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67C3C-7642-4CBF-9F2F-6BDF762DEC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84B3C-D004-4804-A0EB-1A61A064A683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67C3C-7642-4CBF-9F2F-6BDF762DEC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84B3C-D004-4804-A0EB-1A61A064A683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67C3C-7642-4CBF-9F2F-6BDF762DEC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84B3C-D004-4804-A0EB-1A61A064A683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67C3C-7642-4CBF-9F2F-6BDF762DEC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D84B3C-D004-4804-A0EB-1A61A064A683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967C3C-7642-4CBF-9F2F-6BDF762DECD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Georgia" pitchFamily="18" charset="0"/>
              </a:rPr>
              <a:t>Соблюдай правила дорожного движения</a:t>
            </a:r>
            <a:endParaRPr lang="ru-RU" sz="3200" dirty="0">
              <a:latin typeface="Georgia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0" dirty="0" smtClean="0">
                <a:latin typeface="Georgia" pitchFamily="18" charset="0"/>
              </a:rPr>
              <a:t>Правила знай и каждый день их соблюдай!</a:t>
            </a:r>
            <a:endParaRPr lang="ru-RU" b="0" dirty="0">
              <a:latin typeface="Georgia" pitchFamily="18" charset="0"/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0" dirty="0" smtClean="0">
                <a:latin typeface="Georgia" pitchFamily="18" charset="0"/>
              </a:rPr>
              <a:t>Листовка - маршрут «Дом - школа»</a:t>
            </a:r>
            <a:endParaRPr lang="ru-RU" b="0" dirty="0">
              <a:latin typeface="Georgia" pitchFamily="18" charset="0"/>
            </a:endParaRPr>
          </a:p>
        </p:txBody>
      </p:sp>
      <p:pic>
        <p:nvPicPr>
          <p:cNvPr id="1026" name="Picture 2" descr="C:\Documents and Settings\mansurova\Рабочий стол\фото декабрь 2013\фото0509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7200" y="2635448"/>
            <a:ext cx="4040188" cy="3030141"/>
          </a:xfrm>
          <a:prstGeom prst="round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7" name="Picture 3" descr="C:\Documents and Settings\mansurova\Рабочий стол\фото декабрь 2013\фото0529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45025" y="2634853"/>
            <a:ext cx="4041775" cy="3031331"/>
          </a:xfrm>
          <a:prstGeom prst="round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Georgia" pitchFamily="18" charset="0"/>
              </a:rPr>
              <a:t>Встреча с Татьяной Владимировной Дудиной</a:t>
            </a:r>
            <a:endParaRPr lang="ru-RU" sz="3200" dirty="0">
              <a:latin typeface="Georgia" pitchFamily="18" charset="0"/>
            </a:endParaRPr>
          </a:p>
        </p:txBody>
      </p:sp>
      <p:pic>
        <p:nvPicPr>
          <p:cNvPr id="2050" name="Picture 2" descr="C:\Documents and Settings\mansurova\Рабочий стол\фото декабрь 2013\фото0526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1472" y="1785926"/>
            <a:ext cx="4038600" cy="30289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1" name="Picture 3" descr="C:\Documents and Settings\mansurova\Рабочий стол\фото декабрь 2013\фото0521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72066" y="1785926"/>
            <a:ext cx="3186106" cy="29487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25</Words>
  <Application>Microsoft Office PowerPoint</Application>
  <PresentationFormat>Экран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Соблюдай правила дорожного движения</vt:lpstr>
      <vt:lpstr>Встреча с Татьяной Владимировной Дудиной</vt:lpstr>
    </vt:vector>
  </TitlesOfParts>
  <Company>School140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Соблюдай правила дорожного движения</dc:title>
  <dc:creator>mansurova</dc:creator>
  <cp:lastModifiedBy>opba. Win Home</cp:lastModifiedBy>
  <cp:revision>2</cp:revision>
  <dcterms:created xsi:type="dcterms:W3CDTF">2013-12-10T11:39:51Z</dcterms:created>
  <dcterms:modified xsi:type="dcterms:W3CDTF">2013-12-13T15:31:04Z</dcterms:modified>
</cp:coreProperties>
</file>