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9E035-B97C-4AB9-BC58-D8F8254B2815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0EF47-EDFB-4898-ABF7-3A65711318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Связь поколений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1026" name="Picture 2" descr="C:\Documents and Settings\mansurova\Рабочий стол\ветераны ноябрь 2013\DSCN179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mansurova\Рабочий стол\ветераны ноябрь 2013\DSCN178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8200" y="2348706"/>
            <a:ext cx="4038600" cy="302895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Концерт для ветеранов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2050" name="Picture 2" descr="C:\Documents and Settings\mansurova\Рабочий стол\ветераны ноябрь 2013\DSCN179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571612"/>
            <a:ext cx="4038600" cy="302895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mansurova\Рабочий стол\ветераны ноябрь 2013\DSCN179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1571612"/>
            <a:ext cx="4038600" cy="302895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3" descr="C:\Documents and Settings\mansurova\Рабочий стол\ветераны ноябрь 2013\DSCN180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57554" y="4643446"/>
            <a:ext cx="2462644" cy="164307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Связь поколений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dirty="0" smtClean="0">
                <a:latin typeface="Georgia" pitchFamily="18" charset="0"/>
              </a:rPr>
              <a:t>Фото на память</a:t>
            </a:r>
            <a:endParaRPr lang="ru-RU" b="0" dirty="0">
              <a:latin typeface="Georgia" pitchFamily="18" charset="0"/>
            </a:endParaRPr>
          </a:p>
        </p:txBody>
      </p:sp>
      <p:pic>
        <p:nvPicPr>
          <p:cNvPr id="3074" name="Picture 2" descr="C:\Documents and Settings\mansurova\Рабочий стол\ветераны ноябрь 2013\DSCN181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28596" y="2285992"/>
            <a:ext cx="4040188" cy="3030141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Текст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0" dirty="0" smtClean="0">
                <a:latin typeface="Georgia" pitchFamily="18" charset="0"/>
              </a:rPr>
              <a:t>Творческое выступление ветеранов</a:t>
            </a:r>
            <a:endParaRPr lang="ru-RU" b="0" dirty="0">
              <a:latin typeface="Georgia" pitchFamily="18" charset="0"/>
            </a:endParaRPr>
          </a:p>
        </p:txBody>
      </p:sp>
      <p:pic>
        <p:nvPicPr>
          <p:cNvPr id="3076" name="Picture 4" descr="C:\Documents and Settings\mansurova\Рабочий стол\ветераны ноябрь 2013\DSCN1814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2571744"/>
            <a:ext cx="1718289" cy="3357586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Documents and Settings\mansurova\Рабочий стол\ветераны ноябрь 2013\DSCN181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5140" y="2643182"/>
            <a:ext cx="1857388" cy="309749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</Words>
  <Application>Microsoft Office PowerPoint</Application>
  <PresentationFormat>Экран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Связь поколений</vt:lpstr>
      <vt:lpstr>Концерт для ветеранов</vt:lpstr>
      <vt:lpstr>Связь поколений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Связь поколений</dc:title>
  <dc:creator>mansurova</dc:creator>
  <cp:lastModifiedBy>opba. Win Home</cp:lastModifiedBy>
  <cp:revision>4</cp:revision>
  <dcterms:created xsi:type="dcterms:W3CDTF">2013-12-09T09:39:06Z</dcterms:created>
  <dcterms:modified xsi:type="dcterms:W3CDTF">2013-12-13T15:29:18Z</dcterms:modified>
</cp:coreProperties>
</file>