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32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C086C-B9CE-4828-A02B-FC7E3A7A577A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5B59A-E840-4B79-81A9-D2BBF55FD2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Georgia" pitchFamily="18" charset="0"/>
              </a:rPr>
              <a:t>Наши чемпионы Пермского края по </a:t>
            </a:r>
            <a:r>
              <a:rPr lang="ru-RU" sz="3200" dirty="0" err="1" smtClean="0">
                <a:latin typeface="Georgia" pitchFamily="18" charset="0"/>
              </a:rPr>
              <a:t>чарлидингу</a:t>
            </a:r>
            <a:endParaRPr lang="ru-RU" sz="3200" dirty="0">
              <a:latin typeface="Georgia" pitchFamily="18" charset="0"/>
            </a:endParaRPr>
          </a:p>
        </p:txBody>
      </p:sp>
      <p:pic>
        <p:nvPicPr>
          <p:cNvPr id="1026" name="Picture 2" descr="C:\Documents and Settings\mansurova\Рабочий стол\фото декабрь 2013\фото05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oundRect">
            <a:avLst/>
          </a:prstGeom>
          <a:noFill/>
        </p:spPr>
      </p:pic>
      <p:pic>
        <p:nvPicPr>
          <p:cNvPr id="1027" name="Picture 3" descr="C:\Documents and Settings\mansurova\Рабочий стол\фото декабрь 2013\фото05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643050"/>
            <a:ext cx="4000528" cy="2948788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Наши чемпионы Пермского края по чарлидингу</vt:lpstr>
    </vt:vector>
  </TitlesOfParts>
  <Company>School140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чемпионы Пермского края по чарлидингу</dc:title>
  <dc:creator>mansurova</dc:creator>
  <cp:lastModifiedBy>opba. Win Home</cp:lastModifiedBy>
  <cp:revision>2</cp:revision>
  <dcterms:created xsi:type="dcterms:W3CDTF">2013-12-10T11:47:40Z</dcterms:created>
  <dcterms:modified xsi:type="dcterms:W3CDTF">2013-12-13T15:26:37Z</dcterms:modified>
</cp:coreProperties>
</file>