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8" r:id="rId5"/>
    <p:sldId id="260" r:id="rId6"/>
    <p:sldId id="257" r:id="rId7"/>
    <p:sldId id="266" r:id="rId8"/>
    <p:sldId id="261" r:id="rId9"/>
    <p:sldId id="262" r:id="rId10"/>
    <p:sldId id="263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96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43879-3414-430A-82F4-77B10FD11A3C}" type="datetimeFigureOut">
              <a:rPr lang="ru-RU"/>
              <a:pPr>
                <a:defRPr/>
              </a:pPr>
              <a:t>04.06.2013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68DCA-316E-471E-918C-6D23CFEFE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877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D94FD-D50E-4833-88B1-08B08F580294}" type="datetimeFigureOut">
              <a:rPr lang="ru-RU"/>
              <a:pPr>
                <a:defRPr/>
              </a:pPr>
              <a:t>04.06.2013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70B29-CCA7-4638-90EB-9A5331020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208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1FB5B-152D-4774-891B-97B870F2D0AD}" type="datetimeFigureOut">
              <a:rPr lang="ru-RU"/>
              <a:pPr>
                <a:defRPr/>
              </a:pPr>
              <a:t>04.06.2013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AD69C-3599-4F00-942B-D1860D965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6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46CB1CE-70C3-4B12-B755-CBD080434F21}" type="datetimeFigureOut">
              <a:rPr lang="ru-RU"/>
              <a:pPr>
                <a:defRPr/>
              </a:pPr>
              <a:t>04.06.2013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78B471D-FCD1-41CA-8231-C9CFAFF77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15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3776B-F8C6-4BA7-8DCB-45BD2D8300FE}" type="datetimeFigureOut">
              <a:rPr lang="ru-RU"/>
              <a:pPr>
                <a:defRPr/>
              </a:pPr>
              <a:t>04.06.2013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1D6AB-6594-4C20-BCFA-8D5A1B4E0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733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615F5-01C4-418B-B339-A58301831B07}" type="datetimeFigureOut">
              <a:rPr lang="ru-RU"/>
              <a:pPr>
                <a:defRPr/>
              </a:pPr>
              <a:t>04.06.2013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09CE1-FE55-415A-897C-F8A72E3D3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98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1E084-33CB-4B22-856D-961D02CBD67C}" type="datetimeFigureOut">
              <a:rPr lang="ru-RU"/>
              <a:pPr>
                <a:defRPr/>
              </a:pPr>
              <a:t>04.06.2013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F6A44-24BD-4DCA-AA8F-4C32E5FF2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94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E1CCBE7-B859-4562-BACF-DD8091780CB9}" type="datetimeFigureOut">
              <a:rPr lang="ru-RU"/>
              <a:pPr>
                <a:defRPr/>
              </a:pPr>
              <a:t>04.06.2013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ADD85DD-4F10-4D3C-96FD-9D17E5680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42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0F044-ECF0-4703-811B-A33CE6D926AC}" type="datetimeFigureOut">
              <a:rPr lang="ru-RU"/>
              <a:pPr>
                <a:defRPr/>
              </a:pPr>
              <a:t>04.06.2013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86036-565E-4822-A4A9-37972B96F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6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8E0EE44-0D5B-4765-92D5-F2454C5748BE}" type="datetimeFigureOut">
              <a:rPr lang="ru-RU"/>
              <a:pPr>
                <a:defRPr/>
              </a:pPr>
              <a:t>04.06.2013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0C926FC-9DFD-485D-BBA4-D1B74751B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25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DFCDAB3-32FD-416E-9007-8D7EBD2DB8BF}" type="datetimeFigureOut">
              <a:rPr lang="ru-RU"/>
              <a:pPr>
                <a:defRPr/>
              </a:pPr>
              <a:t>04.06.2013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2C64160-D22C-44D5-8744-ED32BF3E2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670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9463D0-4F69-41D3-9DC9-2760A195FF15}" type="datetimeFigureOut">
              <a:rPr lang="ru-RU"/>
              <a:pPr>
                <a:defRPr/>
              </a:pPr>
              <a:t>04.06.2013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A6D01A-52FB-41AA-BE13-9C00A819C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8" r:id="rId4"/>
    <p:sldLayoutId id="2147483679" r:id="rId5"/>
    <p:sldLayoutId id="2147483686" r:id="rId6"/>
    <p:sldLayoutId id="2147483680" r:id="rId7"/>
    <p:sldLayoutId id="2147483687" r:id="rId8"/>
    <p:sldLayoutId id="2147483688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813" y="333375"/>
            <a:ext cx="6910387" cy="5746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Здравствуй, лето!</a:t>
            </a:r>
            <a:endParaRPr lang="ru-RU" dirty="0"/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0" y="908050"/>
            <a:ext cx="8388350" cy="59499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8196" name="Picture 2" descr="D:\Mama\Рабочий стол\Здравствуй, лето!\IMG_13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908050"/>
            <a:ext cx="3959225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5" descr="x_5a3593a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3476625"/>
            <a:ext cx="4471987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Дружба крепкая поможет выполнить упражнение до конца</a:t>
            </a:r>
            <a:endParaRPr lang="ru-RU" dirty="0"/>
          </a:p>
        </p:txBody>
      </p:sp>
      <p:pic>
        <p:nvPicPr>
          <p:cNvPr id="17411" name="Picture 2" descr="D:\Mama\Рабочий стол\Здравствуй, лето!\IMG_135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988" y="1600200"/>
            <a:ext cx="7312025" cy="4873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Прояви свою смекалку и знания!</a:t>
            </a:r>
            <a:endParaRPr lang="ru-RU" dirty="0"/>
          </a:p>
        </p:txBody>
      </p:sp>
      <p:pic>
        <p:nvPicPr>
          <p:cNvPr id="18435" name="Picture 2" descr="D:\Mama\Рабочий стол\Здравствуй, лето!\IMG_136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4988" y="1600200"/>
            <a:ext cx="7312025" cy="4873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Вместе решим любые проблемы</a:t>
            </a:r>
            <a:endParaRPr lang="ru-RU" dirty="0"/>
          </a:p>
        </p:txBody>
      </p:sp>
      <p:pic>
        <p:nvPicPr>
          <p:cNvPr id="19459" name="Picture 2" descr="D:\Mama\Рабочий стол\Здравствуй, лето!\IMG_136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4988" y="1600200"/>
            <a:ext cx="7312025" cy="4873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930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Помощниками в проведении первого дня лагеря была творческая группа из ТОС "Стахановец", МАОУ "СОШ№140", ДЮЦ "Здоровье"</a:t>
            </a:r>
            <a:endParaRPr lang="ru-RU" dirty="0"/>
          </a:p>
        </p:txBody>
      </p:sp>
      <p:pic>
        <p:nvPicPr>
          <p:cNvPr id="20483" name="Picture 2" descr="D:\Mama\Рабочий стол\Здравствуй, лето!\IMG_139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6600" y="2263775"/>
            <a:ext cx="5878513" cy="4260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7673975" cy="14255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Первое </a:t>
            </a:r>
            <a:br>
              <a:rPr lang="ru-RU" sz="3200" dirty="0" smtClean="0"/>
            </a:br>
            <a:r>
              <a:rPr lang="ru-RU" sz="3200" dirty="0" smtClean="0"/>
              <a:t>знакомство </a:t>
            </a:r>
            <a:endParaRPr lang="ru-RU" sz="3200" dirty="0"/>
          </a:p>
        </p:txBody>
      </p:sp>
      <p:pic>
        <p:nvPicPr>
          <p:cNvPr id="9219" name="Picture 2" descr="D:\Mama\Рабочий стол\Здравствуй, лето!\IMG_13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59113" y="549275"/>
            <a:ext cx="5473700" cy="3124200"/>
          </a:xfrm>
          <a:noFill/>
        </p:spPr>
      </p:pic>
      <p:pic>
        <p:nvPicPr>
          <p:cNvPr id="9220" name="Picture 3" descr="D:\Mama\Рабочий стол\Здравствуй, лето!\IMG_13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28"/>
          <a:stretch>
            <a:fillRect/>
          </a:stretch>
        </p:blipFill>
        <p:spPr bwMode="auto">
          <a:xfrm>
            <a:off x="323850" y="3644900"/>
            <a:ext cx="316865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D:\Mama\Рабочий стол\Здравствуй, лето!\IMG_13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3789363"/>
            <a:ext cx="4033838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Спектакль "Волк и семеро козлят"</a:t>
            </a:r>
            <a:endParaRPr lang="ru-RU" dirty="0"/>
          </a:p>
        </p:txBody>
      </p:sp>
      <p:pic>
        <p:nvPicPr>
          <p:cNvPr id="10243" name="Picture 2" descr="D:\Mama\Рабочий стол\Здравствуй, лето!\IMG_133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4988" y="1600200"/>
            <a:ext cx="7312025" cy="4873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Внимательно смотрим спектакль</a:t>
            </a:r>
            <a:endParaRPr lang="ru-RU" dirty="0"/>
          </a:p>
        </p:txBody>
      </p:sp>
      <p:pic>
        <p:nvPicPr>
          <p:cNvPr id="11267" name="Picture 2" descr="D:\Mama\Рабочий стол\Здравствуй, лето!\IMG_133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4988" y="1600200"/>
            <a:ext cx="7312025" cy="4873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Браво артистам!</a:t>
            </a:r>
            <a:endParaRPr lang="ru-RU" dirty="0"/>
          </a:p>
        </p:txBody>
      </p:sp>
      <p:pic>
        <p:nvPicPr>
          <p:cNvPr id="12291" name="Picture 2" descr="D:\Mama\Рабочий стол\Здравствуй, лето!\IMG_134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50" y="1628775"/>
            <a:ext cx="6121400" cy="4873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Встреча с инспектором ГАИ (инструктаж)</a:t>
            </a:r>
            <a:endParaRPr lang="ru-RU" dirty="0"/>
          </a:p>
        </p:txBody>
      </p:sp>
      <p:pic>
        <p:nvPicPr>
          <p:cNvPr id="13315" name="Picture 2" descr="D:\Mama\Рабочий стол\Здравствуй, лето!\IMG_131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4438" y="1600200"/>
            <a:ext cx="6632575" cy="44211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Все ли всё ли знают о правилах дорожного движения?</a:t>
            </a:r>
            <a:endParaRPr lang="ru-RU" dirty="0"/>
          </a:p>
        </p:txBody>
      </p:sp>
      <p:pic>
        <p:nvPicPr>
          <p:cNvPr id="14339" name="Picture 2" descr="D:\Mama\Рабочий стол\Здравствуй, лето!\IMG_136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988" y="1600200"/>
            <a:ext cx="7312025" cy="4873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Игры на воздухе</a:t>
            </a:r>
            <a:endParaRPr lang="ru-RU" dirty="0"/>
          </a:p>
        </p:txBody>
      </p:sp>
      <p:pic>
        <p:nvPicPr>
          <p:cNvPr id="15363" name="Picture 2" descr="D:\Mama\Рабочий стол\Здравствуй, лето!\IMG_137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988" y="1600200"/>
            <a:ext cx="7312025" cy="4873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Прояви свою быстроту, ловкость, выносливость !</a:t>
            </a:r>
            <a:endParaRPr lang="ru-RU" dirty="0"/>
          </a:p>
        </p:txBody>
      </p:sp>
      <p:pic>
        <p:nvPicPr>
          <p:cNvPr id="16387" name="Picture 2" descr="D:\Mama\Рабочий стол\Здравствуй, лето!\IMG_135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988" y="1600200"/>
            <a:ext cx="7312025" cy="4873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65</TotalTime>
  <Words>87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Century Schoolbook</vt:lpstr>
      <vt:lpstr>Arial</vt:lpstr>
      <vt:lpstr>Wingdings</vt:lpstr>
      <vt:lpstr>Wingdings 2</vt:lpstr>
      <vt:lpstr>Calibri</vt:lpstr>
      <vt:lpstr>Эркер</vt:lpstr>
      <vt:lpstr>Здравствуй, лето!</vt:lpstr>
      <vt:lpstr>Первое  знакомство </vt:lpstr>
      <vt:lpstr>Спектакль "Волк и семеро козлят"</vt:lpstr>
      <vt:lpstr>Внимательно смотрим спектакль</vt:lpstr>
      <vt:lpstr>Браво артистам!</vt:lpstr>
      <vt:lpstr>Встреча с инспектором ГАИ (инструктаж)</vt:lpstr>
      <vt:lpstr>Все ли всё ли знают о правилах дорожного движения?</vt:lpstr>
      <vt:lpstr>Игры на воздухе</vt:lpstr>
      <vt:lpstr>Прояви свою быстроту, ловкость, выносливость !</vt:lpstr>
      <vt:lpstr>Дружба крепкая поможет выполнить упражнение до конца</vt:lpstr>
      <vt:lpstr>Прояви свою смекалку и знания!</vt:lpstr>
      <vt:lpstr>Вместе решим любые проблемы</vt:lpstr>
      <vt:lpstr>Помощниками в проведении первого дня лагеря была творческая группа из ТОС "Стахановец", МАОУ "СОШ№140", ДЮЦ "Здоровье"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Здравствуй, лето!</dc:title>
  <dc:creator>Mama</dc:creator>
  <cp:lastModifiedBy>Mansurov, Aleksandr</cp:lastModifiedBy>
  <cp:revision>9</cp:revision>
  <dcterms:created xsi:type="dcterms:W3CDTF">2013-06-03T13:48:27Z</dcterms:created>
  <dcterms:modified xsi:type="dcterms:W3CDTF">2013-06-04T03:10:32Z</dcterms:modified>
</cp:coreProperties>
</file>