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2B3B6D-9C47-41BB-A162-3E1C1FB5F7D1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8C7EDD-3A11-4984-B834-9CEB9ECCE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1357322"/>
          </a:xfrm>
        </p:spPr>
        <p:txBody>
          <a:bodyPr/>
          <a:lstStyle/>
          <a:p>
            <a:pPr algn="ctr"/>
            <a:r>
              <a:rPr lang="ru-RU" dirty="0" smtClean="0"/>
              <a:t>«Последний звонок»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571744"/>
            <a:ext cx="6500842" cy="3803178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До свидания, школа!</a:t>
            </a:r>
            <a:endParaRPr lang="ru-RU" sz="2800" b="0" dirty="0"/>
          </a:p>
        </p:txBody>
      </p:sp>
      <p:pic>
        <p:nvPicPr>
          <p:cNvPr id="4" name="Рисунок 3" descr="65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643182"/>
            <a:ext cx="2602641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одиннадцатые!</a:t>
            </a:r>
            <a:endParaRPr lang="ru-RU" dirty="0"/>
          </a:p>
        </p:txBody>
      </p:sp>
      <p:pic>
        <p:nvPicPr>
          <p:cNvPr id="1026" name="Picture 2" descr="C:\Documents and Settings\mansurova\Рабочий стол\107GEDSC\GEDC012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1600200"/>
            <a:ext cx="6929486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девятые</a:t>
            </a:r>
            <a:endParaRPr lang="ru-RU" dirty="0"/>
          </a:p>
        </p:txBody>
      </p:sp>
      <p:pic>
        <p:nvPicPr>
          <p:cNvPr id="1026" name="Picture 2" descr="D:\Mama\Рабочий стол\getImageCARX20M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560" y="692696"/>
            <a:ext cx="7391028" cy="5781129"/>
          </a:xfrm>
        </p:spPr>
        <p:txBody>
          <a:bodyPr/>
          <a:lstStyle/>
          <a:p>
            <a:r>
              <a:rPr lang="ru-RU" sz="3200" dirty="0" smtClean="0">
                <a:latin typeface="Georgia" pitchFamily="18" charset="0"/>
              </a:rPr>
              <a:t>Закончился праздник !Последний звонок!, а впереди экзамены.</a:t>
            </a:r>
          </a:p>
          <a:p>
            <a:endParaRPr lang="ru-RU" dirty="0" smtClean="0">
              <a:latin typeface="Georgia" pitchFamily="18" charset="0"/>
            </a:endParaRPr>
          </a:p>
          <a:p>
            <a:r>
              <a:rPr lang="ru-RU" sz="3200" dirty="0" smtClean="0">
                <a:latin typeface="Georgia" pitchFamily="18" charset="0"/>
              </a:rPr>
              <a:t>Удачи вам, наши выпускники!!!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r"/>
            <a:endParaRPr lang="ru-RU" dirty="0" smtClean="0">
              <a:latin typeface="Georgia" pitchFamily="18" charset="0"/>
            </a:endParaRPr>
          </a:p>
          <a:p>
            <a:pPr algn="r"/>
            <a:endParaRPr lang="ru-RU" dirty="0" smtClean="0">
              <a:latin typeface="Georgia" pitchFamily="18" charset="0"/>
            </a:endParaRPr>
          </a:p>
          <a:p>
            <a:pPr algn="r"/>
            <a:r>
              <a:rPr lang="ru-RU" dirty="0" smtClean="0">
                <a:latin typeface="Georgia" pitchFamily="18" charset="0"/>
              </a:rPr>
              <a:t>Педагогический и родительский коллектив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4" name="Рисунок 3" descr="smail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068960"/>
            <a:ext cx="1695822" cy="17008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34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«Последний звонок»</vt:lpstr>
      <vt:lpstr>Наши одиннадцатые!</vt:lpstr>
      <vt:lpstr>Наши девятые</vt:lpstr>
      <vt:lpstr>Презентация PowerPoint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«Последний звонок»</dc:title>
  <dc:creator>mansurova</dc:creator>
  <cp:lastModifiedBy>Mansurov, Aleksandr</cp:lastModifiedBy>
  <cp:revision>5</cp:revision>
  <dcterms:created xsi:type="dcterms:W3CDTF">2013-05-25T05:53:24Z</dcterms:created>
  <dcterms:modified xsi:type="dcterms:W3CDTF">2013-06-04T03:03:51Z</dcterms:modified>
</cp:coreProperties>
</file>