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4DA61-F693-476F-A5B5-F52BAFA407D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2A652F-857E-47BC-91A0-EA848F1812A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494" y="548680"/>
            <a:ext cx="7952141" cy="210158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Cambria" pitchFamily="18" charset="0"/>
              </a:rPr>
              <a:t>Учительский ежегодный приз</a:t>
            </a:r>
            <a:br>
              <a:rPr lang="ru-RU" sz="4000" dirty="0" smtClean="0">
                <a:latin typeface="Cambria" pitchFamily="18" charset="0"/>
              </a:rPr>
            </a:br>
            <a:r>
              <a:rPr lang="ru-RU" sz="4000" dirty="0" smtClean="0">
                <a:latin typeface="Cambria" pitchFamily="18" charset="0"/>
              </a:rPr>
              <a:t>«3П»</a:t>
            </a:r>
            <a:br>
              <a:rPr lang="ru-RU" sz="4000" dirty="0" smtClean="0">
                <a:latin typeface="Cambria" pitchFamily="18" charset="0"/>
              </a:rPr>
            </a:br>
            <a:r>
              <a:rPr lang="ru-RU" sz="4000" dirty="0" smtClean="0">
                <a:latin typeface="Cambria" pitchFamily="18" charset="0"/>
              </a:rPr>
              <a:t>Призвание. Признание. Победа.</a:t>
            </a:r>
            <a:endParaRPr lang="ru-RU" sz="4000" dirty="0"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708920"/>
            <a:ext cx="7632848" cy="36004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latin typeface="Arial" pitchFamily="34" charset="0"/>
                <a:cs typeface="Arial" pitchFamily="34" charset="0"/>
              </a:rPr>
              <a:t>Критерии: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Результаты в обучении и воспитании;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Участие в НПК, учебном или социальном проектировании;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Участие в конкурсах, выставках, проектах;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Методическая работа по повышению профессиональной квалификации;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Активная гражданская позиция.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ambria" pitchFamily="18" charset="0"/>
              </a:rPr>
              <a:t>Лауреаты приза</a:t>
            </a:r>
            <a:endParaRPr lang="ru-RU" dirty="0">
              <a:latin typeface="Cambria" pitchFamily="18" charset="0"/>
            </a:endParaRPr>
          </a:p>
        </p:txBody>
      </p:sp>
      <p:pic>
        <p:nvPicPr>
          <p:cNvPr id="4" name="Picture 7" descr="C:\Documents and Settings\mansurova\Мои документы\презентации\2010.09.20 учител, газета\DSC04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4572008"/>
            <a:ext cx="1440160" cy="2088232"/>
          </a:xfrm>
          <a:prstGeom prst="round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</p:pic>
      <p:pic>
        <p:nvPicPr>
          <p:cNvPr id="5" name="Picture 4" descr="C:\Documents and Settings\mansurova\Рабочий стол\в-п воспитание школа 140\школа\фото с конкурса\Вяткина фото\100_144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54" y="3643314"/>
            <a:ext cx="1857388" cy="2857520"/>
          </a:xfrm>
          <a:prstGeom prst="round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</p:pic>
      <p:pic>
        <p:nvPicPr>
          <p:cNvPr id="6" name="Рисунок 3" descr="мама 2.t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4612" y="2928934"/>
            <a:ext cx="2088232" cy="3024336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F:\SDC1505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1857364"/>
            <a:ext cx="1872208" cy="2520280"/>
          </a:xfrm>
          <a:prstGeom prst="roundRect">
            <a:avLst/>
          </a:prstGeom>
          <a:noFill/>
        </p:spPr>
      </p:pic>
      <p:pic>
        <p:nvPicPr>
          <p:cNvPr id="3" name="Picture 2" descr="C:\Documents and Settings\mansurova\Рабочий стол\разные фото\фото\в-п воспитание школа 140фото\школа\фото учителей\P1040034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6710" y="1928802"/>
            <a:ext cx="1071570" cy="1714512"/>
          </a:xfrm>
          <a:prstGeom prst="roundRect">
            <a:avLst/>
          </a:prstGeom>
          <a:noFill/>
        </p:spPr>
      </p:pic>
      <p:pic>
        <p:nvPicPr>
          <p:cNvPr id="7" name="Picture 2" descr="C:\Documents and Settings\mansurova\Рабочий стол\С.Р\IMG_7826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2071678"/>
            <a:ext cx="2071702" cy="2428868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75240" cy="115439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Georgia" pitchFamily="18" charset="0"/>
              </a:rPr>
              <a:t>Победитель приза</a:t>
            </a:r>
            <a:br>
              <a:rPr lang="ru-RU" sz="3600" dirty="0" smtClean="0">
                <a:latin typeface="Georgia" pitchFamily="18" charset="0"/>
              </a:rPr>
            </a:br>
            <a:r>
              <a:rPr lang="ru-RU" sz="3600" dirty="0" smtClean="0">
                <a:latin typeface="Georgia" pitchFamily="18" charset="0"/>
              </a:rPr>
              <a:t> "Призвание. Признание.  Победа."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endParaRPr lang="ru-RU" sz="3600" dirty="0" smtClean="0">
              <a:latin typeface="Cambria" pitchFamily="18" charset="0"/>
            </a:endParaRPr>
          </a:p>
          <a:p>
            <a:pPr algn="ctr">
              <a:buNone/>
            </a:pPr>
            <a:endParaRPr lang="ru-RU" sz="36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Cambria" pitchFamily="18" charset="0"/>
              </a:rPr>
              <a:t>Трофимова Ольга Васильевна</a:t>
            </a:r>
            <a:endParaRPr lang="ru-RU" sz="3600" dirty="0">
              <a:latin typeface="Cambr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355976" y="1920085"/>
            <a:ext cx="4330824" cy="443484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Cambria" pitchFamily="18" charset="0"/>
              </a:rPr>
              <a:t>Поздравляем! </a:t>
            </a:r>
          </a:p>
          <a:p>
            <a:pPr algn="ctr">
              <a:buNone/>
            </a:pPr>
            <a:r>
              <a:rPr lang="ru-RU" sz="4000" dirty="0" smtClean="0">
                <a:latin typeface="Cambria" pitchFamily="18" charset="0"/>
              </a:rPr>
              <a:t>Желаем новых педагогических побед!</a:t>
            </a:r>
            <a:endParaRPr lang="ru-RU" sz="4000" dirty="0">
              <a:latin typeface="Cambria" pitchFamily="18" charset="0"/>
            </a:endParaRPr>
          </a:p>
        </p:txBody>
      </p:sp>
      <p:pic>
        <p:nvPicPr>
          <p:cNvPr id="5" name="Picture 7" descr="C:\Documents and Settings\mansurova\Мои документы\презентации\2010.09.20 учител, газета\DSC0467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1440160" cy="2088232"/>
          </a:xfrm>
          <a:prstGeom prst="round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53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Учительский ежегодный приз «3П» Призвание. Признание. Победа.</vt:lpstr>
      <vt:lpstr>Лауреаты приза</vt:lpstr>
      <vt:lpstr>Победитель приза  "Призвание. Признание.  Победа."</vt:lpstr>
    </vt:vector>
  </TitlesOfParts>
  <Company>School140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Учительский ежегодный приз «3П» Призвание. Признание. Победа.</dc:title>
  <dc:creator>berezovskay</dc:creator>
  <cp:lastModifiedBy>Mansurov, Aleksandr</cp:lastModifiedBy>
  <cp:revision>8</cp:revision>
  <dcterms:created xsi:type="dcterms:W3CDTF">2013-05-28T03:58:21Z</dcterms:created>
  <dcterms:modified xsi:type="dcterms:W3CDTF">2013-06-04T03:03:19Z</dcterms:modified>
</cp:coreProperties>
</file>