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2" d="100"/>
          <a:sy n="92" d="100"/>
        </p:scale>
        <p:origin x="-114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72B3B6D-9C47-41BB-A162-3E1C1FB5F7D1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98C7EDD-3A11-4984-B834-9CEB9ECCE2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B3B6D-9C47-41BB-A162-3E1C1FB5F7D1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C7EDD-3A11-4984-B834-9CEB9ECCE2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B3B6D-9C47-41BB-A162-3E1C1FB5F7D1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C7EDD-3A11-4984-B834-9CEB9ECCE2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72B3B6D-9C47-41BB-A162-3E1C1FB5F7D1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98C7EDD-3A11-4984-B834-9CEB9ECCE2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72B3B6D-9C47-41BB-A162-3E1C1FB5F7D1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98C7EDD-3A11-4984-B834-9CEB9ECCE2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B3B6D-9C47-41BB-A162-3E1C1FB5F7D1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C7EDD-3A11-4984-B834-9CEB9ECCE2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B3B6D-9C47-41BB-A162-3E1C1FB5F7D1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C7EDD-3A11-4984-B834-9CEB9ECCE2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72B3B6D-9C47-41BB-A162-3E1C1FB5F7D1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98C7EDD-3A11-4984-B834-9CEB9ECCE2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B3B6D-9C47-41BB-A162-3E1C1FB5F7D1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C7EDD-3A11-4984-B834-9CEB9ECCE2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72B3B6D-9C47-41BB-A162-3E1C1FB5F7D1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98C7EDD-3A11-4984-B834-9CEB9ECCE2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72B3B6D-9C47-41BB-A162-3E1C1FB5F7D1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98C7EDD-3A11-4984-B834-9CEB9ECCE2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72B3B6D-9C47-41BB-A162-3E1C1FB5F7D1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98C7EDD-3A11-4984-B834-9CEB9ECCE29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785794"/>
            <a:ext cx="6172200" cy="1357322"/>
          </a:xfrm>
        </p:spPr>
        <p:txBody>
          <a:bodyPr/>
          <a:lstStyle/>
          <a:p>
            <a:pPr algn="ctr"/>
            <a:r>
              <a:rPr lang="ru-RU" dirty="0" smtClean="0"/>
              <a:t>«Последний звонок»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2571744"/>
            <a:ext cx="6500842" cy="3803178"/>
          </a:xfrm>
        </p:spPr>
        <p:txBody>
          <a:bodyPr>
            <a:normAutofit/>
          </a:bodyPr>
          <a:lstStyle/>
          <a:p>
            <a:r>
              <a:rPr lang="ru-RU" sz="2800" b="0" dirty="0" smtClean="0"/>
              <a:t>До свидания, школа!</a:t>
            </a:r>
            <a:endParaRPr lang="ru-RU" sz="2800" b="0" dirty="0"/>
          </a:p>
        </p:txBody>
      </p:sp>
      <p:pic>
        <p:nvPicPr>
          <p:cNvPr id="4" name="Рисунок 3" descr="657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0760" y="2643182"/>
            <a:ext cx="2602641" cy="300039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Наши одиннадцатые!</a:t>
            </a:r>
            <a:endParaRPr lang="ru-RU" dirty="0"/>
          </a:p>
        </p:txBody>
      </p:sp>
      <p:pic>
        <p:nvPicPr>
          <p:cNvPr id="1026" name="Picture 2" descr="C:\Documents and Settings\mansurova\Рабочий стол\107GEDSC\GEDC0122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4414" y="1600200"/>
            <a:ext cx="6929486" cy="4873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Наши девятые</a:t>
            </a:r>
            <a:endParaRPr lang="ru-RU" dirty="0"/>
          </a:p>
        </p:txBody>
      </p:sp>
      <p:pic>
        <p:nvPicPr>
          <p:cNvPr id="1026" name="Picture 2" descr="D:\Mama\Рабочий стол\getImageCARX20MP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1916" y="1600200"/>
            <a:ext cx="6498167" cy="4873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611560" y="692696"/>
            <a:ext cx="7391028" cy="5781129"/>
          </a:xfrm>
        </p:spPr>
        <p:txBody>
          <a:bodyPr/>
          <a:lstStyle/>
          <a:p>
            <a:r>
              <a:rPr lang="ru-RU" sz="3200" dirty="0" smtClean="0">
                <a:latin typeface="Georgia" pitchFamily="18" charset="0"/>
              </a:rPr>
              <a:t>Закончился праздник !Последний звонок!, а впереди экзамены.</a:t>
            </a:r>
          </a:p>
          <a:p>
            <a:endParaRPr lang="ru-RU" dirty="0" smtClean="0">
              <a:latin typeface="Georgia" pitchFamily="18" charset="0"/>
            </a:endParaRPr>
          </a:p>
          <a:p>
            <a:r>
              <a:rPr lang="ru-RU" sz="3200" dirty="0" smtClean="0">
                <a:latin typeface="Georgia" pitchFamily="18" charset="0"/>
              </a:rPr>
              <a:t>Удачи вам, наши выпускники!!!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pPr algn="r"/>
            <a:endParaRPr lang="ru-RU" dirty="0" smtClean="0">
              <a:latin typeface="Georgia" pitchFamily="18" charset="0"/>
            </a:endParaRPr>
          </a:p>
          <a:p>
            <a:pPr algn="r"/>
            <a:endParaRPr lang="ru-RU" dirty="0" smtClean="0">
              <a:latin typeface="Georgia" pitchFamily="18" charset="0"/>
            </a:endParaRPr>
          </a:p>
          <a:p>
            <a:pPr algn="r"/>
            <a:r>
              <a:rPr lang="ru-RU" dirty="0" smtClean="0">
                <a:latin typeface="Georgia" pitchFamily="18" charset="0"/>
              </a:rPr>
              <a:t>Педагогический и родительский коллектив</a:t>
            </a:r>
            <a:endParaRPr lang="ru-RU" dirty="0">
              <a:latin typeface="Georgia" pitchFamily="18" charset="0"/>
            </a:endParaRPr>
          </a:p>
        </p:txBody>
      </p:sp>
      <p:pic>
        <p:nvPicPr>
          <p:cNvPr id="4" name="Рисунок 3" descr="smail2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3068960"/>
            <a:ext cx="1695822" cy="170080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</TotalTime>
  <Words>34</Words>
  <Application>Microsoft Office PowerPoint</Application>
  <PresentationFormat>Экран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Эркер</vt:lpstr>
      <vt:lpstr>«Последний звонок»</vt:lpstr>
      <vt:lpstr>Наши одиннадцатые!</vt:lpstr>
      <vt:lpstr>Наши девятые</vt:lpstr>
      <vt:lpstr>Презентация PowerPoint</vt:lpstr>
    </vt:vector>
  </TitlesOfParts>
  <Company>School140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«Последний звонок»</dc:title>
  <dc:creator>mansurova</dc:creator>
  <cp:lastModifiedBy>Mansurov, Aleksandr</cp:lastModifiedBy>
  <cp:revision>5</cp:revision>
  <dcterms:created xsi:type="dcterms:W3CDTF">2013-05-25T05:53:24Z</dcterms:created>
  <dcterms:modified xsi:type="dcterms:W3CDTF">2013-06-04T03:03:51Z</dcterms:modified>
</cp:coreProperties>
</file>