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86" r:id="rId5"/>
    <p:sldId id="265" r:id="rId6"/>
    <p:sldId id="280" r:id="rId7"/>
    <p:sldId id="266" r:id="rId8"/>
    <p:sldId id="267" r:id="rId9"/>
    <p:sldId id="283" r:id="rId10"/>
    <p:sldId id="282" r:id="rId11"/>
    <p:sldId id="269" r:id="rId12"/>
    <p:sldId id="281" r:id="rId13"/>
    <p:sldId id="278" r:id="rId14"/>
    <p:sldId id="279" r:id="rId15"/>
    <p:sldId id="270" r:id="rId16"/>
    <p:sldId id="284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5" d="100"/>
          <a:sy n="95" d="100"/>
        </p:scale>
        <p:origin x="-63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6237D4-DF8B-4261-8162-E13A58E900DF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8B354A-6F9C-4DE4-9F6C-831F886EBD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МАОУ «СОШ № 140»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785787" y="285729"/>
            <a:ext cx="7901014" cy="11430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500695" y="1857364"/>
            <a:ext cx="3214710" cy="3951288"/>
          </a:xfrm>
        </p:spPr>
        <p:txBody>
          <a:bodyPr/>
          <a:lstStyle/>
          <a:p>
            <a:r>
              <a:rPr lang="ru-RU" dirty="0" smtClean="0"/>
              <a:t>Школа открыла двери для своих первых учеников 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b="1" i="1" dirty="0" smtClean="0"/>
              <a:t>сентябре 1993 </a:t>
            </a:r>
            <a:r>
              <a:rPr lang="ru-RU" dirty="0" smtClean="0"/>
              <a:t>года.</a:t>
            </a:r>
          </a:p>
          <a:p>
            <a:r>
              <a:rPr lang="ru-RU" dirty="0"/>
              <a:t>Ш</a:t>
            </a:r>
            <a:r>
              <a:rPr lang="ru-RU" dirty="0" smtClean="0"/>
              <a:t>кола отмечает </a:t>
            </a:r>
          </a:p>
          <a:p>
            <a:pPr>
              <a:buNone/>
            </a:pPr>
            <a:r>
              <a:rPr lang="ru-RU" dirty="0" smtClean="0"/>
              <a:t>20-летний юбилей</a:t>
            </a:r>
          </a:p>
          <a:p>
            <a:pPr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b="1" i="1" dirty="0" smtClean="0"/>
              <a:t>сентябре 2013 </a:t>
            </a:r>
            <a:r>
              <a:rPr lang="ru-RU" dirty="0" smtClean="0"/>
              <a:t>года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1" descr="герб школы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71480"/>
            <a:ext cx="159066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457203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mansurova\Рабочий стол\разные фото\фото к дню ученика\P105030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571612"/>
            <a:ext cx="6369053" cy="44553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праздником, дорогие ученики!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10301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214422"/>
            <a:ext cx="6084887" cy="45640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305800" cy="1143000"/>
          </a:xfrm>
        </p:spPr>
        <p:txBody>
          <a:bodyPr/>
          <a:lstStyle/>
          <a:p>
            <a:r>
              <a:rPr lang="ru-RU" dirty="0" smtClean="0"/>
              <a:t>День Родителя</a:t>
            </a:r>
            <a:endParaRPr lang="ru-RU" dirty="0"/>
          </a:p>
        </p:txBody>
      </p:sp>
      <p:pic>
        <p:nvPicPr>
          <p:cNvPr id="3" name="Рисунок 2" descr="P10301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571744"/>
            <a:ext cx="4800600" cy="36004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ожидании чуда</a:t>
            </a:r>
            <a:endParaRPr lang="ru-RU" dirty="0"/>
          </a:p>
        </p:txBody>
      </p:sp>
      <p:pic>
        <p:nvPicPr>
          <p:cNvPr id="3" name="Рисунок 2" descr="C:\Documents and Settings\mansurova\Рабочий стол\разные фото\фото\фото последний звонок\P104042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357298"/>
            <a:ext cx="6797681" cy="45005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Открытые уроки для родителей</a:t>
            </a:r>
            <a:endParaRPr lang="ru-RU" dirty="0"/>
          </a:p>
        </p:txBody>
      </p:sp>
      <p:pic>
        <p:nvPicPr>
          <p:cNvPr id="3" name="Рисунок 3" descr="P103016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5" y="1785926"/>
            <a:ext cx="68580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Детско-взрослая конференция</a:t>
            </a:r>
            <a:endParaRPr lang="ru-RU" dirty="0"/>
          </a:p>
        </p:txBody>
      </p:sp>
      <p:pic>
        <p:nvPicPr>
          <p:cNvPr id="3" name="Рисунок 2" descr="C:\Documents and Settings\mansurova\Рабочий стол\разные фото\фото к дню ученика\P104042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3286147" cy="29289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mansurova\Рабочий стол\разные фото\фото\фото последний звонок\P104042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12" y="2000240"/>
            <a:ext cx="5072130" cy="41434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Здоровые дети – здоровая Россия</a:t>
            </a:r>
            <a:endParaRPr lang="ru-RU" dirty="0"/>
          </a:p>
        </p:txBody>
      </p:sp>
      <p:pic>
        <p:nvPicPr>
          <p:cNvPr id="3077" name="Picture 5" descr="C:\Documents and Settings\mansurova\Рабочий стол\разные фото\фото\фото последний звонок\P1040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340" y="37433488"/>
            <a:ext cx="29260800" cy="21945600"/>
          </a:xfrm>
          <a:prstGeom prst="rect">
            <a:avLst/>
          </a:prstGeom>
          <a:noFill/>
        </p:spPr>
      </p:pic>
      <p:pic>
        <p:nvPicPr>
          <p:cNvPr id="3079" name="Picture 7" descr="C:\Documents and Settings\mansurova\Рабочий стол\разные фото\фото\фото последний звонок\P10404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334" y="14501892"/>
            <a:ext cx="6762795" cy="5072096"/>
          </a:xfrm>
          <a:prstGeom prst="rect">
            <a:avLst/>
          </a:prstGeom>
          <a:noFill/>
        </p:spPr>
      </p:pic>
      <p:pic>
        <p:nvPicPr>
          <p:cNvPr id="15" name="Рисунок 14" descr="C:\Documents and Settings\mansurova\Рабочий стол\разные фото\фото к дню ученика\P105002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857364"/>
            <a:ext cx="6858048" cy="46720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Летняя кампания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928802"/>
            <a:ext cx="578644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Cambria" pitchFamily="18" charset="0"/>
              </a:rPr>
              <a:t>Лечебно-оздоровительный лагерь "Солнышко"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Cambria" pitchFamily="18" charset="0"/>
              </a:rPr>
              <a:t>Профильный выездной лагерь "Белогорье"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Cambria" pitchFamily="18" charset="0"/>
              </a:rPr>
              <a:t>Профильный лагерь  для будущих десятиклассников "Путь к успеху"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Cambria" pitchFamily="18" charset="0"/>
              </a:rPr>
              <a:t>Сплав по рекам Урала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Cambria" pitchFamily="18" charset="0"/>
              </a:rPr>
              <a:t>Волонтерские отряды</a:t>
            </a: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Лагерь для будущих десятиклассников</a:t>
            </a:r>
            <a:endParaRPr lang="ru-RU" dirty="0"/>
          </a:p>
        </p:txBody>
      </p:sp>
      <p:pic>
        <p:nvPicPr>
          <p:cNvPr id="4" name="Рисунок 3" descr="C:\Documents and Settings\mansurova\Рабочий стол\разные фото\фотолето и другое\P104088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5440359" cy="4286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mansurova\Рабочий стол\разные фото\фото\фото последний звонок\104_PANA\P10409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143248"/>
            <a:ext cx="4769518" cy="357713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143000"/>
          </a:xfrm>
        </p:spPr>
        <p:txBody>
          <a:bodyPr/>
          <a:lstStyle/>
          <a:p>
            <a:r>
              <a:rPr lang="ru-RU" dirty="0" smtClean="0"/>
              <a:t>Лагерь Белогорье</a:t>
            </a:r>
            <a:endParaRPr lang="ru-RU" dirty="0"/>
          </a:p>
        </p:txBody>
      </p:sp>
      <p:pic>
        <p:nvPicPr>
          <p:cNvPr id="5122" name="Picture 2" descr="C:\Documents and Settings\mansurova\Рабочий стол\разные фото\фото к дню ученика\IMG_00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9980" y="-9572716"/>
            <a:ext cx="7200000" cy="4800000"/>
          </a:xfrm>
          <a:prstGeom prst="rect">
            <a:avLst/>
          </a:prstGeom>
          <a:noFill/>
        </p:spPr>
      </p:pic>
      <p:pic>
        <p:nvPicPr>
          <p:cNvPr id="5123" name="Picture 3" descr="C:\Documents and Settings\mansurova\Рабочий стол\разные фото\фото к дню ученика\IMG_00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7200000" cy="4800000"/>
          </a:xfrm>
          <a:prstGeom prst="rect">
            <a:avLst/>
          </a:prstGeom>
          <a:noFill/>
        </p:spPr>
      </p:pic>
      <p:pic>
        <p:nvPicPr>
          <p:cNvPr id="8" name="Рисунок 7" descr="C:\Documents and Settings\mansurova\Рабочий стол\разные фото\фото к дню ученика\IMG_003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547812"/>
            <a:ext cx="6670702" cy="45243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/>
          <a:lstStyle/>
          <a:p>
            <a:r>
              <a:rPr lang="ru-RU" dirty="0" smtClean="0"/>
              <a:t>Волонтерский отряд</a:t>
            </a:r>
            <a:endParaRPr lang="ru-RU" dirty="0"/>
          </a:p>
        </p:txBody>
      </p:sp>
      <p:pic>
        <p:nvPicPr>
          <p:cNvPr id="3" name="Рисунок 2" descr="C:\Documents and Settings\mansurova\Рабочий стол\разные фото\фото\фото последний звонок\и работаем и отдыхаем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4368789" cy="36705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mansurova\Рабочий стол\разные фото\фото\фото последний звонок\P104042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000240"/>
            <a:ext cx="3143272" cy="44553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Гимн школы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ts val="0"/>
              </a:spcBef>
              <a:tabLst>
                <a:tab pos="388620" algn="l"/>
              </a:tabLst>
              <a:defRPr/>
            </a:pPr>
            <a:endParaRPr lang="ru-RU" sz="1700" dirty="0" smtClean="0"/>
          </a:p>
          <a:p>
            <a:pPr marL="342900" indent="-342900" algn="just">
              <a:spcBef>
                <a:spcPts val="0"/>
              </a:spcBef>
              <a:tabLst>
                <a:tab pos="388620" algn="l"/>
              </a:tabLst>
              <a:defRPr/>
            </a:pPr>
            <a:r>
              <a:rPr lang="ru-RU" sz="1700" dirty="0" smtClean="0"/>
              <a:t> </a:t>
            </a:r>
            <a:r>
              <a:rPr lang="ru-RU" sz="1700" b="1" dirty="0"/>
              <a:t>Время как птица, летит и мчится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Десять годков пронеслось 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Школьные лица, здесь нам учиться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Мир узнавать повелось.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Сколько их было – рытвин и горок?!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Все начинали с нуля.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Мир этот дорог – школа 140 –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Первые учителя</a:t>
            </a:r>
            <a:r>
              <a:rPr lang="ru-RU" sz="1700" b="1" dirty="0" smtClean="0"/>
              <a:t>.</a:t>
            </a:r>
            <a:r>
              <a:rPr lang="ru-RU" sz="1700" b="1" dirty="0"/>
              <a:t> Солнышко – злато. </a:t>
            </a:r>
            <a:endParaRPr lang="ru-RU" sz="1700" b="1" dirty="0" smtClean="0"/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 </a:t>
            </a:r>
            <a:r>
              <a:rPr lang="ru-RU" sz="1700" b="1" dirty="0" smtClean="0"/>
              <a:t>       Небо </a:t>
            </a:r>
            <a:r>
              <a:rPr lang="ru-RU" sz="1700" b="1" dirty="0"/>
              <a:t>как вата в светлых разливах </a:t>
            </a:r>
            <a:r>
              <a:rPr lang="ru-RU" sz="1700" b="1" dirty="0" smtClean="0"/>
              <a:t>окна.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 smtClean="0"/>
              <a:t>Старая </a:t>
            </a:r>
            <a:r>
              <a:rPr lang="ru-RU" sz="1700" b="1" dirty="0"/>
              <a:t>карта. Белая парта. 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А за порогом страна.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Мы повзрослели. Веют над нами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Ветры, дороги </a:t>
            </a:r>
            <a:r>
              <a:rPr lang="ru-RU" sz="1700" b="1" dirty="0" smtClean="0"/>
              <a:t>пыля.</a:t>
            </a: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 smtClean="0"/>
              <a:t>Мир этот дорог – школа 140. Школа родная моя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 smtClean="0"/>
              <a:t>Все </a:t>
            </a:r>
            <a:r>
              <a:rPr lang="ru-RU" sz="1700" b="1" dirty="0"/>
              <a:t>повторится будут нам сниться, </a:t>
            </a:r>
          </a:p>
          <a:p>
            <a:pPr marL="2286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/>
              <a:t>      Верная пристань – наш дом,</a:t>
            </a:r>
          </a:p>
          <a:p>
            <a:pPr marL="478790" algn="l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Школьные лица, жизни страница</a:t>
            </a:r>
          </a:p>
          <a:p>
            <a:pPr marL="478790" algn="l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С первым сентябрьским звонком.</a:t>
            </a:r>
          </a:p>
          <a:p>
            <a:pPr marL="478790" algn="l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Чувства острее на расстоянии.</a:t>
            </a:r>
          </a:p>
          <a:p>
            <a:pPr marL="478790" algn="l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Прошлое манит сильней.</a:t>
            </a:r>
          </a:p>
          <a:p>
            <a:pPr marL="478790" algn="l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Школа 140 в вечном сиянии </a:t>
            </a:r>
          </a:p>
          <a:p>
            <a:pPr marL="457200" algn="l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r>
              <a:rPr lang="ru-RU" sz="1700" b="1" dirty="0"/>
              <a:t>Детства и солнечных дней</a:t>
            </a:r>
            <a:r>
              <a:rPr lang="ru-RU" sz="1700" dirty="0"/>
              <a:t>.</a:t>
            </a:r>
            <a:endParaRPr lang="ru-RU" sz="1700" dirty="0">
              <a:latin typeface="Times New Roman"/>
              <a:ea typeface="Times New Roman"/>
            </a:endParaRPr>
          </a:p>
          <a:p>
            <a:pPr marL="457200" algn="just" fontAlgn="auto">
              <a:spcBef>
                <a:spcPts val="0"/>
              </a:spcBef>
              <a:spcAft>
                <a:spcPts val="0"/>
              </a:spcAft>
              <a:tabLst>
                <a:tab pos="388620" algn="l"/>
              </a:tabLst>
              <a:defRPr/>
            </a:pPr>
            <a:endParaRPr lang="ru-RU" sz="1500" dirty="0"/>
          </a:p>
        </p:txBody>
      </p:sp>
      <p:pic>
        <p:nvPicPr>
          <p:cNvPr id="5" name="Рисунок 1" descr="герб школы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0811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/>
          <a:lstStyle/>
          <a:p>
            <a:r>
              <a:rPr lang="ru-RU" dirty="0" smtClean="0"/>
              <a:t>Вахта памяти</a:t>
            </a:r>
            <a:endParaRPr lang="ru-RU" dirty="0"/>
          </a:p>
        </p:txBody>
      </p:sp>
      <p:pic>
        <p:nvPicPr>
          <p:cNvPr id="6146" name="Picture 2" descr="C:\Documents and Settings\mansurova\Рабочий стол\разные фото\фото\в-п воспитание школа 140фото\Смотр строя и песни,ветераны 65 лет Победы\P101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7200000" cy="5400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143000"/>
          </a:xfrm>
        </p:spPr>
        <p:txBody>
          <a:bodyPr/>
          <a:lstStyle/>
          <a:p>
            <a:r>
              <a:rPr lang="ru-RU" dirty="0" smtClean="0"/>
              <a:t>Уроки семейной любви</a:t>
            </a:r>
            <a:endParaRPr lang="ru-RU" dirty="0"/>
          </a:p>
        </p:txBody>
      </p:sp>
      <p:pic>
        <p:nvPicPr>
          <p:cNvPr id="5" name="Рисунок 1" descr="P103009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25"/>
          <a:stretch>
            <a:fillRect/>
          </a:stretch>
        </p:blipFill>
        <p:spPr bwMode="auto">
          <a:xfrm>
            <a:off x="1000100" y="1714488"/>
            <a:ext cx="7313463" cy="47149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mtClean="0"/>
              <a:t>Реализация проектов 2012-2013г.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Franklin Gothic Book" pitchFamily="34" charset="0"/>
              </a:rPr>
              <a:t>Профильное обучение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Franklin Gothic Book" pitchFamily="34" charset="0"/>
              </a:rPr>
              <a:t>Модель взаимодействия с УДО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Franklin Gothic Book" pitchFamily="34" charset="0"/>
              </a:rPr>
              <a:t>Основная школа – пространство выбора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Franklin Gothic Book" pitchFamily="34" charset="0"/>
              </a:rPr>
              <a:t>Здоровье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1" descr="герб школы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286256"/>
            <a:ext cx="223360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/>
              <a:t>Ключевые дела</a:t>
            </a:r>
            <a:br>
              <a:rPr lang="ru-RU" sz="3600" dirty="0" smtClean="0"/>
            </a:br>
            <a:r>
              <a:rPr lang="ru-RU" sz="3600" dirty="0" smtClean="0"/>
              <a:t>детско-взрослого сообщества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n-US" sz="18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</a:t>
            </a:r>
            <a:r>
              <a:rPr lang="ru-RU" sz="18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 четверть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"Здравствуй школа" – КТД "День учителя" – организаторы дела – ученики и родители</a:t>
            </a:r>
            <a:endParaRPr lang="ru-RU" sz="18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None/>
            </a:pPr>
            <a:r>
              <a:rPr lang="en-US" sz="18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18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четверть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18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"Мир вокруг нас" – КТД "День ученика" – организаторы дела - педагоги и родители  </a:t>
            </a:r>
          </a:p>
          <a:p>
            <a:pPr algn="just" eaLnBrk="0" hangingPunct="0">
              <a:buNone/>
            </a:pPr>
            <a:r>
              <a:rPr lang="en-US" sz="18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III</a:t>
            </a:r>
            <a:r>
              <a:rPr lang="ru-RU" sz="18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четверть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18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"Тепло родного очага" – КТД "День родителя" – организаторы дела – ученики и педагоги</a:t>
            </a:r>
            <a:endParaRPr lang="ru-RU" sz="18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None/>
            </a:pPr>
            <a:r>
              <a:rPr lang="en-US" sz="18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IY</a:t>
            </a:r>
            <a:r>
              <a:rPr lang="ru-RU" sz="18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четверть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18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"Люди года" – КТД "День лидера" – организаторы – советы классов</a:t>
            </a:r>
            <a:endParaRPr lang="ru-RU" sz="18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None/>
            </a:pPr>
            <a:r>
              <a:rPr lang="en-US" sz="18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ru-RU" sz="1800" b="1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четверть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18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«Летняя кампания" – организация летнего отдыха и волонтерского труда подростков – </a:t>
            </a:r>
          </a:p>
          <a:p>
            <a:pPr algn="just" eaLnBrk="0" hangingPunct="0"/>
            <a:r>
              <a:rPr lang="ru-RU" sz="18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 организаторы – педагоги и родители</a:t>
            </a:r>
            <a:endParaRPr lang="ru-RU" sz="18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800" dirty="0"/>
          </a:p>
        </p:txBody>
      </p:sp>
      <p:pic>
        <p:nvPicPr>
          <p:cNvPr id="5" name="Рисунок 1" descr="герб школы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42852"/>
            <a:ext cx="187645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Линейка первого звонка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рады снова видеть всех!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Педагоги- гордость школы.</a:t>
            </a:r>
          </a:p>
          <a:p>
            <a:r>
              <a:rPr lang="ru-RU" dirty="0" smtClean="0"/>
              <a:t>Давайте познакомимся!</a:t>
            </a:r>
            <a:endParaRPr lang="ru-RU" dirty="0"/>
          </a:p>
        </p:txBody>
      </p:sp>
      <p:pic>
        <p:nvPicPr>
          <p:cNvPr id="7" name="Picture 2" descr="E:\Школа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  <p:pic>
        <p:nvPicPr>
          <p:cNvPr id="2050" name="Picture 2" descr="E:\Школа2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320000" cy="2061803"/>
          </a:xfrm>
          <a:prstGeom prst="rect">
            <a:avLst/>
          </a:prstGeom>
          <a:noFill/>
        </p:spPr>
      </p:pic>
      <p:pic>
        <p:nvPicPr>
          <p:cNvPr id="9" name="Рисунок 1" descr="герб школы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16" y="332656"/>
            <a:ext cx="13522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День Учителя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1" descr="x_95cb6b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429552" cy="454343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Встреча учителей</a:t>
            </a:r>
            <a:endParaRPr lang="ru-RU" dirty="0"/>
          </a:p>
        </p:txBody>
      </p:sp>
      <p:pic>
        <p:nvPicPr>
          <p:cNvPr id="4" name="Содержимое 3" descr="C:\Documents and Settings\mansurova\Рабочий стол\разные фото\фото к дню ученика\P1050063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061" y="1935163"/>
            <a:ext cx="5853877" cy="43894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«Мой класс»</a:t>
            </a:r>
            <a:endParaRPr lang="ru-RU" dirty="0"/>
          </a:p>
        </p:txBody>
      </p:sp>
      <p:pic>
        <p:nvPicPr>
          <p:cNvPr id="1026" name="Picture 2" descr="C:\Documents and Settings\mansurova\Рабочий стол\разные фото\фотоотчет к ДУ\P1050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550" y="1935163"/>
            <a:ext cx="7206899" cy="438943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Ученика</a:t>
            </a:r>
            <a:endParaRPr lang="ru-RU" dirty="0"/>
          </a:p>
        </p:txBody>
      </p:sp>
      <p:pic>
        <p:nvPicPr>
          <p:cNvPr id="2050" name="Picture 2" descr="C:\Documents and Settings\mansurova\Рабочий стол\разные фото\фото к дню ученика\P1040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ansurova\Рабочий стол\разные фото\фото День Ученика\P10501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142984"/>
            <a:ext cx="7200000" cy="5400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365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МАОУ «СОШ № 140»</vt:lpstr>
      <vt:lpstr>   Гимн школы</vt:lpstr>
      <vt:lpstr>Ключевые дела детско-взрослого сообщества</vt:lpstr>
      <vt:lpstr>Линейка первого звонка</vt:lpstr>
      <vt:lpstr>День Учителя</vt:lpstr>
      <vt:lpstr>Встреча учителей</vt:lpstr>
      <vt:lpstr>Проект «Мой класс»</vt:lpstr>
      <vt:lpstr>День Ученика</vt:lpstr>
      <vt:lpstr>Презентация PowerPoint</vt:lpstr>
      <vt:lpstr>С праздником, дорогие ученики!</vt:lpstr>
      <vt:lpstr>День Родителя</vt:lpstr>
      <vt:lpstr>В ожидании чуда</vt:lpstr>
      <vt:lpstr>Открытые уроки для родителей</vt:lpstr>
      <vt:lpstr>Детско-взрослая конференция</vt:lpstr>
      <vt:lpstr>Здоровые дети – здоровая Россия</vt:lpstr>
      <vt:lpstr>Летняя кампания</vt:lpstr>
      <vt:lpstr>Лагерь для будущих десятиклассников</vt:lpstr>
      <vt:lpstr>Лагерь Белогорье</vt:lpstr>
      <vt:lpstr>Волонтерский отряд</vt:lpstr>
      <vt:lpstr>Вахта памяти</vt:lpstr>
      <vt:lpstr>Уроки семейной любви</vt:lpstr>
      <vt:lpstr>Реализация проектов 2012-2013г.</vt:lpstr>
    </vt:vector>
  </TitlesOfParts>
  <Company>School140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«СОШ №140»</dc:title>
  <dc:creator>mansurova</dc:creator>
  <cp:lastModifiedBy>-</cp:lastModifiedBy>
  <cp:revision>28</cp:revision>
  <dcterms:created xsi:type="dcterms:W3CDTF">2013-03-15T10:24:05Z</dcterms:created>
  <dcterms:modified xsi:type="dcterms:W3CDTF">2013-04-21T08:18:42Z</dcterms:modified>
</cp:coreProperties>
</file>