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06" autoAdjust="0"/>
  </p:normalViewPr>
  <p:slideViewPr>
    <p:cSldViewPr>
      <p:cViewPr varScale="1">
        <p:scale>
          <a:sx n="113" d="100"/>
          <a:sy n="113" d="100"/>
        </p:scale>
        <p:origin x="24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Акция «Дорогою добра»</a:t>
            </a:r>
            <a:endParaRPr lang="ru-RU" sz="3600" dirty="0"/>
          </a:p>
        </p:txBody>
      </p:sp>
      <p:pic>
        <p:nvPicPr>
          <p:cNvPr id="4098" name="Picture 2" descr="C:\Documents and Settings\Admin\Мои документы\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25154" y="3931535"/>
            <a:ext cx="4918846" cy="2926465"/>
          </a:xfrm>
          <a:prstGeom prst="rect">
            <a:avLst/>
          </a:prstGeom>
          <a:noFill/>
        </p:spPr>
      </p:pic>
      <p:pic>
        <p:nvPicPr>
          <p:cNvPr id="4097" name="Picture 1" descr="C:\Documents and Settings\Admin\Мои документы\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4977719" cy="3505200"/>
          </a:xfrm>
          <a:prstGeom prst="rect">
            <a:avLst/>
          </a:prstGeom>
          <a:noFill/>
        </p:spPr>
      </p:pic>
      <p:pic>
        <p:nvPicPr>
          <p:cNvPr id="4099" name="Picture 3" descr="C:\Documents and Settings\Admin\Мои документы\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838200"/>
            <a:ext cx="3435458" cy="3048000"/>
          </a:xfrm>
          <a:prstGeom prst="rect">
            <a:avLst/>
          </a:prstGeom>
          <a:noFill/>
        </p:spPr>
      </p:pic>
      <p:pic>
        <p:nvPicPr>
          <p:cNvPr id="4100" name="Picture 4" descr="C:\Documents and Settings\Admin\Мои документы\IMG_682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4267200"/>
            <a:ext cx="38862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Мои документы\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2400" y="152400"/>
            <a:ext cx="4962835" cy="321945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Мои документы\1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3594260" cy="3276600"/>
          </a:xfrm>
          <a:prstGeom prst="rect">
            <a:avLst/>
          </a:prstGeom>
          <a:noFill/>
        </p:spPr>
      </p:pic>
      <p:pic>
        <p:nvPicPr>
          <p:cNvPr id="3081" name="Picture 9" descr="&quot;СЕРДЦЕ ДЕТЯМ&quot; уже сегодня вместе с FocusGroup Бизнес-pro - Деловой портал Сибири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4419599" cy="3124200"/>
          </a:xfrm>
          <a:prstGeom prst="rect">
            <a:avLst/>
          </a:prstGeom>
          <a:noFill/>
        </p:spPr>
      </p:pic>
      <p:pic>
        <p:nvPicPr>
          <p:cNvPr id="3073" name="Picture 1" descr="C:\Documents and Settings\Admin\Мои документы\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2947282"/>
            <a:ext cx="4724400" cy="3910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Акция «Дорогою добра»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Акция : День пятёрок</dc:title>
  <cp:lastModifiedBy>opba. Win Home</cp:lastModifiedBy>
  <cp:revision>9</cp:revision>
  <dcterms:modified xsi:type="dcterms:W3CDTF">2014-11-20T20:11:00Z</dcterms:modified>
</cp:coreProperties>
</file>