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2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DCB79-FF11-456F-8B3F-6395A6906912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D4881-3C2F-4D6B-9C6B-467AE1FBA6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3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D4881-3C2F-4D6B-9C6B-467AE1FBA60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5CF3-8899-4555-AEBE-7D2EDFA8525F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AE260-FF6C-410B-8A4D-672B375CDD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01080" cy="941372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Встреча на Пермской земле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mansurova\Рабочий стол\IMG_014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14744" y="1357298"/>
            <a:ext cx="3499788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 МАОУ «СОШ № 140» г. Перми встречает представителей педагогического коллектива гимназии из Бурятии.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Семинар – практикум по теме «Формирование института общественной экспертизы  внеурочной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деятельности школьников»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Круглые столы, мастер- классы, встреча с руководителем НОУ «Академия родительского образования» Бачевой Е.В. –всё было интересно, актуально и прошло на высоком профессиональном уровне.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Documents and Settings\mansurova\Рабочий стол\фото Бурятия\IMG_00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851" t="29292" r="9368"/>
          <a:stretch>
            <a:fillRect/>
          </a:stretch>
        </p:blipFill>
        <p:spPr bwMode="auto">
          <a:xfrm>
            <a:off x="4929190" y="3786190"/>
            <a:ext cx="3786214" cy="2759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Обмен опытом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960453"/>
          </a:xfrm>
        </p:spPr>
        <p:txBody>
          <a:bodyPr>
            <a:noAutofit/>
          </a:bodyPr>
          <a:lstStyle/>
          <a:p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Урок семейной любви»Любовь в нашем доме»</a:t>
            </a:r>
          </a:p>
          <a:p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дает Трофимова О.В.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041775" cy="889015"/>
          </a:xfrm>
        </p:spPr>
        <p:txBody>
          <a:bodyPr>
            <a:normAutofit/>
          </a:bodyPr>
          <a:lstStyle/>
          <a:p>
            <a:pPr algn="ctr"/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Хаскина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Е.В. и ее система воспитательной работы в 9а классе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Documents and Settings\mansurova\Рабочий стол\IMG_006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03" t="9718"/>
          <a:stretch>
            <a:fillRect/>
          </a:stretch>
        </p:blipFill>
        <p:spPr bwMode="auto">
          <a:xfrm>
            <a:off x="4786314" y="2500306"/>
            <a:ext cx="3829048" cy="2869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Documents and Settings\mansurova\Рабочий стол\CIMG44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461" t="12043"/>
          <a:stretch>
            <a:fillRect/>
          </a:stretch>
        </p:blipFill>
        <p:spPr bwMode="auto">
          <a:xfrm>
            <a:off x="714348" y="2428868"/>
            <a:ext cx="328614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Обмен опытом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1071547"/>
            <a:ext cx="4040188" cy="571504"/>
          </a:xfrm>
        </p:spPr>
        <p:txBody>
          <a:bodyPr>
            <a:normAutofit fontScale="77500" lnSpcReduction="20000"/>
          </a:bodyPr>
          <a:lstStyle/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Образовательные события. Какие они…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5025" y="1071547"/>
            <a:ext cx="4041775" cy="571504"/>
          </a:xfrm>
        </p:spPr>
        <p:txBody>
          <a:bodyPr>
            <a:normAutofit fontScale="92500" lnSpcReduction="10000"/>
          </a:bodyPr>
          <a:lstStyle/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О работе с родителями рассказывает О.М. Березовская – директор школы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mansurova\Рабочий стол\CIMG440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566" b="3102"/>
          <a:stretch>
            <a:fillRect/>
          </a:stretch>
        </p:blipFill>
        <p:spPr bwMode="auto">
          <a:xfrm>
            <a:off x="5000628" y="1785926"/>
            <a:ext cx="3614734" cy="2937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Documents and Settings\mansurova\Рабочий стол\IMG_002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571612"/>
            <a:ext cx="3214710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Documents and Settings\mansurova\Рабочий стол\IMG_005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333" b="-3333"/>
          <a:stretch>
            <a:fillRect/>
          </a:stretch>
        </p:blipFill>
        <p:spPr bwMode="auto">
          <a:xfrm>
            <a:off x="1428728" y="4214818"/>
            <a:ext cx="3000396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111</Words>
  <Application>Microsoft Office PowerPoint</Application>
  <PresentationFormat>Экран (4:3)</PresentationFormat>
  <Paragraphs>12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Встреча на Пермской земле</vt:lpstr>
      <vt:lpstr>Обмен опытом</vt:lpstr>
      <vt:lpstr>Обмен опытом</vt:lpstr>
    </vt:vector>
  </TitlesOfParts>
  <Company>School140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Встреча на Пермской земле</dc:title>
  <dc:creator>mansurova</dc:creator>
  <cp:lastModifiedBy>opba. Win Home</cp:lastModifiedBy>
  <cp:revision>12</cp:revision>
  <dcterms:created xsi:type="dcterms:W3CDTF">2014-11-17T04:28:03Z</dcterms:created>
  <dcterms:modified xsi:type="dcterms:W3CDTF">2014-11-20T19:53:16Z</dcterms:modified>
</cp:coreProperties>
</file>